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3" r:id="rId2"/>
    <p:sldId id="1136" r:id="rId3"/>
    <p:sldId id="1239" r:id="rId4"/>
    <p:sldId id="1251" r:id="rId5"/>
    <p:sldId id="1264" r:id="rId6"/>
    <p:sldId id="1265" r:id="rId7"/>
    <p:sldId id="1253" r:id="rId8"/>
    <p:sldId id="1263" r:id="rId9"/>
    <p:sldId id="1256" r:id="rId10"/>
    <p:sldId id="1254" r:id="rId11"/>
    <p:sldId id="1257" r:id="rId12"/>
    <p:sldId id="1180" r:id="rId13"/>
    <p:sldId id="1249" r:id="rId14"/>
    <p:sldId id="1245" r:id="rId15"/>
    <p:sldId id="1266" r:id="rId16"/>
    <p:sldId id="1269" r:id="rId17"/>
    <p:sldId id="1268" r:id="rId18"/>
    <p:sldId id="1260" r:id="rId19"/>
    <p:sldId id="1246" r:id="rId20"/>
    <p:sldId id="1267" r:id="rId21"/>
    <p:sldId id="1238" r:id="rId2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3" autoAdjust="0"/>
    <p:restoredTop sz="95383" autoAdjust="0"/>
  </p:normalViewPr>
  <p:slideViewPr>
    <p:cSldViewPr>
      <p:cViewPr varScale="1">
        <p:scale>
          <a:sx n="89" d="100"/>
          <a:sy n="89" d="100"/>
        </p:scale>
        <p:origin x="144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208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3497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5274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3723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3167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14667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6674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802.11-23/1916r1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</a:t>
            </a: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R-TWT Coordination in Multi-BSS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2023-11-12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685800" y="21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86749"/>
              </p:ext>
            </p:extLst>
          </p:nvPr>
        </p:nvGraphicFramePr>
        <p:xfrm>
          <a:off x="685800" y="2667000"/>
          <a:ext cx="7620000" cy="373205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Non-Coordinated R-TWT Schedules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572000"/>
          </a:xfrm>
        </p:spPr>
        <p:txBody>
          <a:bodyPr/>
          <a:lstStyle/>
          <a:p>
            <a:r>
              <a:rPr lang="en-US" altLang="ko-KR" sz="1800" dirty="0"/>
              <a:t>The non-coordinated R-TWT </a:t>
            </a:r>
            <a:r>
              <a:rPr lang="en-US" altLang="ko-KR" sz="1800" dirty="0" smtClean="0"/>
              <a:t>schedules </a:t>
            </a:r>
            <a:r>
              <a:rPr lang="en-US" altLang="ko-KR" sz="1800" dirty="0"/>
              <a:t>aren’t the shared/agreed </a:t>
            </a:r>
            <a:r>
              <a:rPr lang="en-US" altLang="ko-KR" sz="1800" dirty="0" smtClean="0"/>
              <a:t>between </a:t>
            </a:r>
            <a:r>
              <a:rPr lang="en-US" altLang="ko-KR" sz="1800" dirty="0"/>
              <a:t>APs.</a:t>
            </a:r>
          </a:p>
          <a:p>
            <a:pPr lvl="1"/>
            <a:r>
              <a:rPr lang="en-US" altLang="ko-KR" sz="1400" dirty="0"/>
              <a:t>For example, it can be the schedule information of OBSS R-TWT </a:t>
            </a:r>
            <a:r>
              <a:rPr lang="en-US" altLang="ko-KR" sz="1400" dirty="0" smtClean="0"/>
              <a:t>schedules </a:t>
            </a:r>
            <a:r>
              <a:rPr lang="en-US" altLang="ko-KR" sz="1400" dirty="0"/>
              <a:t>in an overhearing </a:t>
            </a:r>
            <a:r>
              <a:rPr lang="en-US" altLang="ko-KR" sz="1400" dirty="0" smtClean="0"/>
              <a:t>Beacon </a:t>
            </a:r>
            <a:r>
              <a:rPr lang="en-US" altLang="ko-KR" sz="1400" dirty="0"/>
              <a:t>frame</a:t>
            </a:r>
            <a:r>
              <a:rPr lang="en-US" altLang="ko-KR" sz="1400" dirty="0" smtClean="0"/>
              <a:t>.</a:t>
            </a:r>
            <a:endParaRPr lang="en-US" altLang="ko-KR" sz="1800" dirty="0" smtClean="0"/>
          </a:p>
          <a:p>
            <a:r>
              <a:rPr lang="en-US" altLang="ko-KR" sz="1800" dirty="0" smtClean="0"/>
              <a:t>The </a:t>
            </a:r>
            <a:r>
              <a:rPr lang="en-US" altLang="ko-KR" sz="1800" dirty="0"/>
              <a:t>APs may announce the non-coordinated R-TWT </a:t>
            </a:r>
            <a:r>
              <a:rPr lang="en-US" altLang="ko-KR" sz="1800" dirty="0" smtClean="0"/>
              <a:t>schedules </a:t>
            </a:r>
            <a:r>
              <a:rPr lang="en-US" altLang="ko-KR" sz="1800" dirty="0"/>
              <a:t>to associated STAs.</a:t>
            </a:r>
          </a:p>
          <a:p>
            <a:pPr lvl="1"/>
            <a:r>
              <a:rPr lang="en-US" altLang="ko-KR" sz="1400" dirty="0" smtClean="0"/>
              <a:t>We </a:t>
            </a:r>
            <a:r>
              <a:rPr lang="en-US" altLang="ko-KR" sz="1400" dirty="0"/>
              <a:t>assume that the announcement of non-coordinated R-TWT </a:t>
            </a:r>
            <a:r>
              <a:rPr lang="en-US" altLang="ko-KR" sz="1400" dirty="0" smtClean="0"/>
              <a:t>schedules </a:t>
            </a:r>
            <a:r>
              <a:rPr lang="en-US" altLang="ko-KR" sz="1400" dirty="0"/>
              <a:t>doesn’t give any advantage to the associated STAs because they should protect the OBSS R-TWT schedules whenever receiving it. </a:t>
            </a:r>
          </a:p>
          <a:p>
            <a:pPr lvl="1"/>
            <a:r>
              <a:rPr lang="en-US" altLang="ko-KR" sz="1400" dirty="0" smtClean="0"/>
              <a:t>When </a:t>
            </a:r>
            <a:r>
              <a:rPr lang="en-US" altLang="ko-KR" sz="1400" dirty="0"/>
              <a:t>an AP announces the non-coordinated OBSS R-TWT schedules but the neighboring AP doesn’t </a:t>
            </a:r>
            <a:r>
              <a:rPr lang="en-US" altLang="ko-KR" sz="1400" dirty="0" smtClean="0"/>
              <a:t>announce, the only </a:t>
            </a:r>
            <a:r>
              <a:rPr lang="en-US" altLang="ko-KR" sz="1400" dirty="0"/>
              <a:t>associated </a:t>
            </a:r>
            <a:r>
              <a:rPr lang="en-US" altLang="ko-KR" sz="1400" dirty="0" smtClean="0"/>
              <a:t>STAs with the AP could not </a:t>
            </a:r>
            <a:r>
              <a:rPr lang="en-US" altLang="ko-KR" sz="1400" dirty="0"/>
              <a:t>do anything during the OBSS </a:t>
            </a:r>
            <a:r>
              <a:rPr lang="en-US" altLang="ko-KR" sz="1400" dirty="0" smtClean="0"/>
              <a:t>schedules</a:t>
            </a:r>
            <a:r>
              <a:rPr lang="en-US" altLang="ko-KR" sz="1400" dirty="0"/>
              <a:t>. </a:t>
            </a:r>
          </a:p>
          <a:p>
            <a:r>
              <a:rPr lang="en-US" altLang="ko-KR" sz="1800" dirty="0"/>
              <a:t>APs may use the schedule information of non-coordinated R-TWT without announcing the OBSS R-TWT </a:t>
            </a:r>
            <a:r>
              <a:rPr lang="en-US" altLang="ko-KR" sz="1800" dirty="0" smtClean="0"/>
              <a:t>schedules </a:t>
            </a:r>
            <a:r>
              <a:rPr lang="en-US" altLang="ko-KR" sz="1800" dirty="0"/>
              <a:t>to the associated STAs.</a:t>
            </a:r>
          </a:p>
          <a:p>
            <a:pPr lvl="1"/>
            <a:r>
              <a:rPr lang="en-US" altLang="ko-KR" sz="1400" dirty="0"/>
              <a:t>For example, an AP uses </a:t>
            </a:r>
            <a:r>
              <a:rPr lang="en-US" altLang="ko-KR" sz="1400" dirty="0" smtClean="0"/>
              <a:t>the OBSS R-TWT schedules for R-TWT schedules </a:t>
            </a:r>
            <a:r>
              <a:rPr lang="en-US" altLang="ko-KR" sz="1400" dirty="0"/>
              <a:t>not to overlap with the OBSS R-TWT </a:t>
            </a:r>
            <a:r>
              <a:rPr lang="en-US" altLang="ko-KR" sz="1400" dirty="0" smtClean="0"/>
              <a:t>schedules to protect BSS’s SP(s).</a:t>
            </a:r>
            <a:endParaRPr lang="en-US" altLang="ko-KR" sz="1400" dirty="0"/>
          </a:p>
          <a:p>
            <a:pPr lvl="1"/>
            <a:r>
              <a:rPr lang="en-US" altLang="ko-KR" sz="1400" dirty="0"/>
              <a:t>When the associated STAs </a:t>
            </a:r>
            <a:r>
              <a:rPr lang="en-US" altLang="ko-KR" sz="1400" dirty="0" smtClean="0"/>
              <a:t>overhear </a:t>
            </a:r>
            <a:r>
              <a:rPr lang="en-US" altLang="ko-KR" sz="1400" dirty="0"/>
              <a:t>Beacon frame announced by neighboring </a:t>
            </a:r>
            <a:r>
              <a:rPr lang="en-US" altLang="ko-KR" sz="1400" dirty="0" smtClean="0"/>
              <a:t>AP(s), </a:t>
            </a:r>
            <a:r>
              <a:rPr lang="en-US" altLang="ko-KR" sz="1400" dirty="0"/>
              <a:t>the STAs can request R-TWT not to overlap with the OBSS R-TWT </a:t>
            </a:r>
            <a:r>
              <a:rPr lang="en-US" altLang="ko-KR" sz="1400" dirty="0" smtClean="0"/>
              <a:t>schedule(s). </a:t>
            </a:r>
            <a:endParaRPr lang="en-US" altLang="ko-KR" sz="1400" dirty="0"/>
          </a:p>
          <a:p>
            <a:pPr lvl="2"/>
            <a:r>
              <a:rPr lang="en-US" altLang="ko-KR" sz="1400" dirty="0"/>
              <a:t>Also, the STAs can share whether the requested R-TWT </a:t>
            </a:r>
            <a:r>
              <a:rPr lang="en-US" altLang="ko-KR" sz="1400" dirty="0" smtClean="0"/>
              <a:t>schedule(s) doesn’t </a:t>
            </a:r>
            <a:r>
              <a:rPr lang="en-US" altLang="ko-KR" sz="1400" dirty="0"/>
              <a:t>overlap with the OBSS R-TWT </a:t>
            </a:r>
            <a:r>
              <a:rPr lang="en-US" altLang="ko-KR" sz="1400" dirty="0" smtClean="0"/>
              <a:t>schedule(s) </a:t>
            </a:r>
            <a:r>
              <a:rPr lang="en-US" altLang="ko-KR" sz="1400" dirty="0"/>
              <a:t>to the associated AP.</a:t>
            </a:r>
          </a:p>
          <a:p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82361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Further Issues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r>
              <a:rPr lang="en-US" altLang="ko-KR" dirty="0" smtClean="0"/>
              <a:t>Several issues to support R-TWT in Multi-BSS are necessary to be more considered as follows;</a:t>
            </a:r>
          </a:p>
          <a:p>
            <a:pPr lvl="1"/>
            <a:r>
              <a:rPr lang="en-US" altLang="ko-KR" dirty="0" smtClean="0"/>
              <a:t>Detail negotiation process during R-TWT coordination between APs.</a:t>
            </a:r>
          </a:p>
          <a:p>
            <a:pPr lvl="1"/>
            <a:r>
              <a:rPr lang="en-US" altLang="ko-KR" dirty="0" smtClean="0"/>
              <a:t>Detail methods for </a:t>
            </a:r>
            <a:r>
              <a:rPr lang="en-US" altLang="ko-KR" dirty="0" smtClean="0"/>
              <a:t>the coordinated </a:t>
            </a:r>
            <a:r>
              <a:rPr lang="en-US" altLang="ko-KR" dirty="0" smtClean="0"/>
              <a:t>R-TWT schedule(s).</a:t>
            </a:r>
          </a:p>
          <a:p>
            <a:pPr lvl="2"/>
            <a:r>
              <a:rPr lang="en-US" altLang="ko-KR" dirty="0" smtClean="0"/>
              <a:t>When AP announces the schedule information of coordinated R-TWT to associated STA(s), how to organize the schedule information.</a:t>
            </a:r>
          </a:p>
          <a:p>
            <a:pPr lvl="2"/>
            <a:r>
              <a:rPr lang="en-US" altLang="ko-KR" dirty="0" smtClean="0"/>
              <a:t>Whether APs and the associated STA(s) can follow the baseline </a:t>
            </a:r>
            <a:r>
              <a:rPr lang="en-US" altLang="ko-KR" dirty="0"/>
              <a:t>or </a:t>
            </a:r>
            <a:r>
              <a:rPr lang="en-US" altLang="ko-KR" dirty="0" smtClean="0"/>
              <a:t>need </a:t>
            </a:r>
            <a:r>
              <a:rPr lang="en-US" altLang="ko-KR" dirty="0"/>
              <a:t>additional </a:t>
            </a:r>
            <a:r>
              <a:rPr lang="en-US" altLang="ko-KR" dirty="0" smtClean="0"/>
              <a:t>rules before the start time of the coordinated R-TWT schedule(s).</a:t>
            </a:r>
          </a:p>
          <a:p>
            <a:pPr lvl="2"/>
            <a:r>
              <a:rPr lang="en-US" altLang="ko-KR" dirty="0"/>
              <a:t>Whether APs and the associated STA(s) can follow the baseline or need additional rules </a:t>
            </a:r>
            <a:r>
              <a:rPr lang="en-US" altLang="ko-KR" dirty="0" smtClean="0"/>
              <a:t>during </a:t>
            </a:r>
            <a:r>
              <a:rPr lang="en-US" altLang="ko-KR" dirty="0"/>
              <a:t>the coordinated R-TWT schedule(s).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80401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contribution, we propose R-TWT schedule(s) coordination between an AP and neighboring AP. </a:t>
            </a:r>
          </a:p>
          <a:p>
            <a:pPr lvl="1"/>
            <a:r>
              <a:rPr lang="en-US" altLang="ko-KR" sz="1800" dirty="0" smtClean="0"/>
              <a:t>Coordinated R-TWT schedule(s)</a:t>
            </a:r>
          </a:p>
          <a:p>
            <a:pPr lvl="2"/>
            <a:r>
              <a:rPr lang="en-US" altLang="ko-KR" sz="1600" dirty="0" smtClean="0"/>
              <a:t>Non-overlapped coordinated R-TWT schedule</a:t>
            </a:r>
          </a:p>
          <a:p>
            <a:pPr lvl="2"/>
            <a:r>
              <a:rPr lang="en-US" altLang="ko-KR" sz="1600" dirty="0" smtClean="0"/>
              <a:t>Overlapped coordinated R-TWT schedule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Therefore, we prefer to coordinate/negotiate R-TWT schedule(s) between APs to protect data transmissions within each BSSs.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</a:t>
            </a:r>
            <a:r>
              <a:rPr lang="en-US" altLang="ko-KR" dirty="0" smtClean="0"/>
              <a:t>define the mechanism(s</a:t>
            </a:r>
            <a:r>
              <a:rPr lang="en-US" altLang="ko-KR" dirty="0"/>
              <a:t>) </a:t>
            </a:r>
            <a:r>
              <a:rPr lang="en-US" altLang="ko-KR" dirty="0" smtClean="0"/>
              <a:t>where </a:t>
            </a:r>
            <a:r>
              <a:rPr lang="en-US" altLang="ko-KR" dirty="0"/>
              <a:t>an </a:t>
            </a:r>
            <a:r>
              <a:rPr lang="en-US" altLang="ko-KR" dirty="0" smtClean="0"/>
              <a:t>AP coordinates R-TWT schedule(s) with neighboring AP(s</a:t>
            </a:r>
            <a:r>
              <a:rPr lang="en-US" altLang="ko-KR" dirty="0" smtClean="0"/>
              <a:t>)?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R-TWT schedule that is coordinated and agreed between the APs is the coordinated R-TWT schedule.</a:t>
            </a:r>
          </a:p>
          <a:p>
            <a:pPr lvl="2"/>
            <a:r>
              <a:rPr lang="en-US" altLang="ko-KR" dirty="0" smtClean="0"/>
              <a:t>Name is TBD.</a:t>
            </a:r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71038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/>
              <a:t>Do you agree to define </a:t>
            </a:r>
            <a:r>
              <a:rPr lang="en-US" altLang="ko-KR" dirty="0" smtClean="0"/>
              <a:t>the mechanism(s</a:t>
            </a:r>
            <a:r>
              <a:rPr lang="en-US" altLang="ko-KR" dirty="0"/>
              <a:t>) where an </a:t>
            </a:r>
            <a:r>
              <a:rPr lang="en-US" altLang="ko-KR" dirty="0" smtClean="0"/>
              <a:t>AP announces the coordinated R-TWT schedule(s</a:t>
            </a:r>
            <a:r>
              <a:rPr lang="en-US" altLang="ko-KR" dirty="0" smtClean="0"/>
              <a:t>)?</a:t>
            </a:r>
            <a:endParaRPr lang="en-US" altLang="ko-KR" strike="sngStrike" dirty="0" smtClean="0"/>
          </a:p>
          <a:p>
            <a:pPr lvl="1"/>
            <a:r>
              <a:rPr lang="en-US" altLang="ko-KR" dirty="0" smtClean="0"/>
              <a:t>The detail signaling is TBD.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67118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define the mechanism(s) for n</a:t>
            </a:r>
            <a:r>
              <a:rPr lang="ko-KR" altLang="en-US" smtClean="0"/>
              <a:t>egotiation be</a:t>
            </a:r>
            <a:r>
              <a:rPr lang="en-US" altLang="ko-KR" dirty="0" smtClean="0"/>
              <a:t>tw</a:t>
            </a:r>
            <a:r>
              <a:rPr lang="ko-KR" altLang="en-US" smtClean="0"/>
              <a:t>een </a:t>
            </a:r>
            <a:r>
              <a:rPr lang="ko-KR" altLang="en-US"/>
              <a:t>APs for coordinating </a:t>
            </a:r>
            <a:r>
              <a:rPr lang="ko-KR" altLang="en-US" smtClean="0"/>
              <a:t>their </a:t>
            </a:r>
            <a:r>
              <a:rPr lang="ko-KR" altLang="en-US"/>
              <a:t>respective R-TWT schedule(s</a:t>
            </a:r>
            <a:r>
              <a:rPr lang="ko-KR" altLang="en-US" smtClean="0"/>
              <a:t>)</a:t>
            </a:r>
            <a:r>
              <a:rPr lang="en-US" altLang="ko-KR" dirty="0"/>
              <a:t>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R-TWT schedule(s) is </a:t>
            </a:r>
            <a:r>
              <a:rPr lang="en-US" altLang="ko-KR" dirty="0"/>
              <a:t>non-overlapped coordinated R-TWT </a:t>
            </a:r>
            <a:r>
              <a:rPr lang="en-US" altLang="ko-KR" dirty="0" smtClean="0"/>
              <a:t>schedule(s).</a:t>
            </a:r>
          </a:p>
          <a:p>
            <a:pPr lvl="2"/>
            <a:r>
              <a:rPr lang="en-US" altLang="ko-KR" dirty="0" smtClean="0"/>
              <a:t>Name is TBD.</a:t>
            </a:r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7875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4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Do you agree to define the mechanism(s) </a:t>
            </a:r>
            <a:r>
              <a:rPr lang="en-US" altLang="ko-KR" dirty="0"/>
              <a:t>for n</a:t>
            </a:r>
            <a:r>
              <a:rPr lang="ko-KR" altLang="en-US"/>
              <a:t>egotiation </a:t>
            </a:r>
            <a:r>
              <a:rPr lang="ko-KR" altLang="en-US" smtClean="0"/>
              <a:t>be</a:t>
            </a:r>
            <a:r>
              <a:rPr lang="en-US" altLang="ko-KR" dirty="0" smtClean="0"/>
              <a:t>tw</a:t>
            </a:r>
            <a:r>
              <a:rPr lang="ko-KR" altLang="en-US" smtClean="0"/>
              <a:t>een </a:t>
            </a:r>
            <a:r>
              <a:rPr lang="ko-KR" altLang="en-US"/>
              <a:t>APs for coordinating their </a:t>
            </a:r>
            <a:r>
              <a:rPr lang="ko-KR" altLang="en-US" smtClean="0"/>
              <a:t>R-TWT schedule(s)</a:t>
            </a:r>
            <a:r>
              <a:rPr lang="en-US" altLang="ko-KR" dirty="0" smtClean="0"/>
              <a:t> that can be operated within both BSSs and both BSSs can allow access </a:t>
            </a:r>
            <a:r>
              <a:rPr lang="en-US" altLang="ko-KR" dirty="0" smtClean="0"/>
              <a:t>to?</a:t>
            </a:r>
            <a:endParaRPr lang="en-US" altLang="ko-KR" dirty="0" smtClean="0"/>
          </a:p>
          <a:p>
            <a:pPr lvl="1"/>
            <a:r>
              <a:rPr lang="en-US" altLang="ko-KR" dirty="0"/>
              <a:t>The R-TWT schedule(s) is </a:t>
            </a:r>
            <a:r>
              <a:rPr lang="en-US" altLang="ko-KR" dirty="0" smtClean="0"/>
              <a:t>overlapped </a:t>
            </a:r>
            <a:r>
              <a:rPr lang="en-US" altLang="ko-KR" dirty="0"/>
              <a:t>coordinated R-TWT schedule(s).</a:t>
            </a:r>
          </a:p>
          <a:p>
            <a:pPr lvl="2"/>
            <a:r>
              <a:rPr lang="en-US" altLang="ko-KR" dirty="0" smtClean="0"/>
              <a:t>Name is TBD.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98860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</a:t>
            </a:r>
            <a:r>
              <a:rPr lang="en-US" altLang="ko-KR" dirty="0"/>
              <a:t>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APs coordinate an EDCA parameter </a:t>
            </a:r>
            <a:r>
              <a:rPr lang="en-US" altLang="ko-KR" dirty="0"/>
              <a:t>set using the APs </a:t>
            </a:r>
            <a:r>
              <a:rPr lang="en-US" altLang="ko-KR" dirty="0" smtClean="0"/>
              <a:t>for an overlapped coordinated R-TWT schedule(s</a:t>
            </a:r>
            <a:r>
              <a:rPr lang="en-US" altLang="ko-KR" dirty="0" smtClean="0"/>
              <a:t>)?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detail signaling is TBD.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06563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APs that coordinated overlapped coordinated R-TWT schedule(s) shall use an coordinated EDCA parameter set </a:t>
            </a:r>
            <a:r>
              <a:rPr lang="en-US" altLang="ko-KR" dirty="0"/>
              <a:t>to access </a:t>
            </a:r>
            <a:r>
              <a:rPr lang="en-US" altLang="ko-KR" dirty="0" smtClean="0"/>
              <a:t>channel during the corresponding R-TWT schedule(s</a:t>
            </a:r>
            <a:r>
              <a:rPr lang="en-US" altLang="ko-KR" dirty="0" smtClean="0"/>
              <a:t>)?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detail is TBD.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13482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7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non-AP STA supporting R-TWT as a TXOP holder shall ensure the TXOP ends before the start time of any active coordinated R-TWT schedules that are advertised by its associated </a:t>
            </a:r>
            <a:r>
              <a:rPr lang="en-US" altLang="ko-KR" dirty="0" smtClean="0"/>
              <a:t>AP?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3524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6724" y="1752600"/>
            <a:ext cx="8077201" cy="4343400"/>
          </a:xfrm>
        </p:spPr>
        <p:txBody>
          <a:bodyPr/>
          <a:lstStyle/>
          <a:p>
            <a:r>
              <a:rPr lang="en-US" altLang="ko-KR" sz="1800" dirty="0"/>
              <a:t>In 11be, the R-TWT is defined in </a:t>
            </a:r>
            <a:r>
              <a:rPr lang="en-US" altLang="ko-KR" sz="1800" dirty="0" smtClean="0"/>
              <a:t>the perspective </a:t>
            </a:r>
            <a:r>
              <a:rPr lang="en-US" altLang="ko-KR" sz="1800" dirty="0"/>
              <a:t>of transmission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latency sensitive traffic in a single BSS. </a:t>
            </a:r>
            <a:endParaRPr lang="en-US" altLang="ko-KR" sz="1800" dirty="0" smtClean="0"/>
          </a:p>
          <a:p>
            <a:pPr lvl="1"/>
            <a:r>
              <a:rPr lang="en-US" altLang="ko-KR" sz="1400" dirty="0"/>
              <a:t>It may be a problem when STAs exchange the latency sensitive traffic in </a:t>
            </a:r>
            <a:r>
              <a:rPr lang="en-US" altLang="ko-KR" sz="1400" dirty="0" smtClean="0"/>
              <a:t>actual </a:t>
            </a:r>
            <a:r>
              <a:rPr lang="en-US" altLang="ko-KR" sz="1400" dirty="0"/>
              <a:t>use </a:t>
            </a:r>
            <a:r>
              <a:rPr lang="en-US" altLang="ko-KR" sz="1400" dirty="0" smtClean="0"/>
              <a:t>environments </a:t>
            </a:r>
            <a:r>
              <a:rPr lang="en-US" altLang="ko-KR" sz="1400" dirty="0"/>
              <a:t>(e.g. several adjacent BSSs are overlapping).</a:t>
            </a:r>
          </a:p>
          <a:p>
            <a:pPr lvl="1"/>
            <a:r>
              <a:rPr lang="en-US" altLang="ko-KR" sz="1400" dirty="0" smtClean="0"/>
              <a:t>Some STAs have </a:t>
            </a:r>
            <a:r>
              <a:rPr lang="en-US" altLang="ko-KR" sz="1400" dirty="0"/>
              <a:t>relatively few </a:t>
            </a:r>
            <a:r>
              <a:rPr lang="en-US" altLang="ko-KR" sz="1400" dirty="0" smtClean="0"/>
              <a:t>opportunities to obtain TXOP since the operations </a:t>
            </a:r>
            <a:r>
              <a:rPr lang="en-US" altLang="ko-KR" sz="1400" dirty="0"/>
              <a:t>of other </a:t>
            </a:r>
            <a:r>
              <a:rPr lang="en-US" altLang="ko-KR" sz="1400" dirty="0" smtClean="0"/>
              <a:t>BSSs</a:t>
            </a:r>
            <a:r>
              <a:rPr lang="en-US" altLang="ko-KR" sz="1400" dirty="0"/>
              <a:t>.</a:t>
            </a: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r>
              <a:rPr lang="en-US" altLang="ko-KR" sz="1800" dirty="0" smtClean="0"/>
              <a:t>EHT </a:t>
            </a:r>
            <a:r>
              <a:rPr lang="en-US" altLang="ko-KR" sz="1800" dirty="0"/>
              <a:t>STAs(APs) cannot handle the schedule information of R-TWT in </a:t>
            </a:r>
            <a:r>
              <a:rPr lang="en-US" altLang="ko-KR" sz="1800" dirty="0" smtClean="0"/>
              <a:t>Multi-BSS.</a:t>
            </a:r>
            <a:endParaRPr lang="en-US" altLang="ko-KR" sz="1800" dirty="0"/>
          </a:p>
          <a:p>
            <a:pPr lvl="1"/>
            <a:r>
              <a:rPr lang="en-US" altLang="ko-KR" sz="1400" dirty="0"/>
              <a:t>To distinguish between R-TWT </a:t>
            </a:r>
            <a:r>
              <a:rPr lang="en-US" altLang="ko-KR" sz="1400" dirty="0" smtClean="0"/>
              <a:t>SP scheduled by </a:t>
            </a:r>
            <a:r>
              <a:rPr lang="en-US" altLang="ko-KR" sz="1400" dirty="0"/>
              <a:t>the associated AP and R-TWT </a:t>
            </a:r>
            <a:r>
              <a:rPr lang="en-US" altLang="ko-KR" sz="1400" dirty="0" smtClean="0"/>
              <a:t>SP scheduled </a:t>
            </a:r>
            <a:r>
              <a:rPr lang="en-US" altLang="ko-KR" sz="1400" dirty="0"/>
              <a:t>by the neighboring APs, the latter R-TWT SP named </a:t>
            </a:r>
            <a:r>
              <a:rPr lang="en-US" altLang="ko-KR" sz="1400" u="sng" dirty="0"/>
              <a:t>OBSS R-TWT </a:t>
            </a:r>
            <a:r>
              <a:rPr lang="en-US" altLang="ko-KR" sz="1400" u="sng" dirty="0" smtClean="0"/>
              <a:t>SP </a:t>
            </a:r>
            <a:r>
              <a:rPr lang="en-US" altLang="ko-KR" sz="1400" dirty="0" smtClean="0"/>
              <a:t>in </a:t>
            </a:r>
            <a:r>
              <a:rPr lang="en-US" altLang="ko-KR" sz="1400" dirty="0"/>
              <a:t>this contribution.</a:t>
            </a:r>
          </a:p>
          <a:p>
            <a:pPr lvl="1"/>
            <a:r>
              <a:rPr lang="en-US" altLang="ko-KR" sz="1400" dirty="0"/>
              <a:t>Some contributions, [1] ~ </a:t>
            </a:r>
            <a:r>
              <a:rPr lang="en-US" altLang="ko-KR" sz="1400" dirty="0" smtClean="0"/>
              <a:t>[11], </a:t>
            </a:r>
            <a:r>
              <a:rPr lang="en-US" altLang="ko-KR" sz="1400" dirty="0"/>
              <a:t>were presented about that </a:t>
            </a:r>
            <a:r>
              <a:rPr lang="en-US" altLang="ko-KR" sz="1400" dirty="0" smtClean="0"/>
              <a:t>UHR(11bn) </a:t>
            </a:r>
            <a:r>
              <a:rPr lang="en-US" altLang="ko-KR" sz="1400" dirty="0"/>
              <a:t>requires to consider OBSS R-TWT </a:t>
            </a:r>
            <a:r>
              <a:rPr lang="en-US" altLang="ko-KR" sz="1400" dirty="0" smtClean="0"/>
              <a:t>schedules</a:t>
            </a:r>
            <a:r>
              <a:rPr lang="en-US" altLang="ko-KR" sz="1400" dirty="0"/>
              <a:t>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suggest how to negotiate and operate R-TWT schedule(s) between BSSs.</a:t>
            </a:r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8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AP supporting R-TWT as a TXOP holder shall ensure the TXOP ends before the start time of any active coordinated R-TWT schedules that are advertised by </a:t>
            </a:r>
            <a:r>
              <a:rPr lang="en-US" altLang="ko-KR" dirty="0" smtClean="0"/>
              <a:t>itself?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0697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23/771 Coordinated of R-TWT Protection in Multi-BSS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[2] 23/226 Coordination of R-TWT for Multi-AP Deployment 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[3] 23/250 AP coordination with R-TWT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23/291 </a:t>
            </a:r>
            <a:r>
              <a:rPr lang="en-US" altLang="ko-KR" sz="1800" dirty="0">
                <a:ea typeface="굴림" panose="020B0600000101010101" pitchFamily="50" charset="-127"/>
              </a:rPr>
              <a:t>R-TWT Multi-AP </a:t>
            </a:r>
            <a:r>
              <a:rPr lang="en-US" altLang="ko-KR" sz="1800" dirty="0" smtClean="0">
                <a:ea typeface="굴림" panose="020B0600000101010101" pitchFamily="50" charset="-127"/>
              </a:rPr>
              <a:t>Coordination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</a:t>
            </a:r>
            <a:r>
              <a:rPr lang="en-US" altLang="ko-KR" sz="1800" dirty="0">
                <a:ea typeface="굴림" panose="020B0600000101010101" pitchFamily="50" charset="-127"/>
              </a:rPr>
              <a:t>23/293 Follow-up on TWT-based Multi-AP Coordination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</a:t>
            </a:r>
            <a:r>
              <a:rPr lang="en-US" altLang="ko-KR" sz="1800" dirty="0"/>
              <a:t>23/297 </a:t>
            </a:r>
            <a:r>
              <a:rPr lang="en-US" altLang="ko-KR" sz="1800" dirty="0" err="1"/>
              <a:t>rTWT</a:t>
            </a:r>
            <a:r>
              <a:rPr lang="en-US" altLang="ko-KR" sz="1800" dirty="0"/>
              <a:t> for </a:t>
            </a:r>
            <a:r>
              <a:rPr lang="en-US" altLang="ko-KR" sz="1800" dirty="0" smtClean="0"/>
              <a:t>Multi-AP</a:t>
            </a:r>
          </a:p>
          <a:p>
            <a:pPr marL="0" indent="0">
              <a:buNone/>
            </a:pPr>
            <a:r>
              <a:rPr lang="en-US" altLang="ko-KR" sz="1800" dirty="0" smtClean="0"/>
              <a:t>[7] 23/355 Enhanced R-TWT and M-AP operation</a:t>
            </a:r>
          </a:p>
          <a:p>
            <a:pPr marL="0" indent="0">
              <a:buNone/>
            </a:pPr>
            <a:r>
              <a:rPr lang="en-US" altLang="ko-KR" sz="1800" dirty="0" smtClean="0"/>
              <a:t>[8] 23/771 Coordinated R-TWT Protection in Multi-BSS</a:t>
            </a:r>
          </a:p>
          <a:p>
            <a:pPr marL="0" indent="0">
              <a:buNone/>
            </a:pPr>
            <a:r>
              <a:rPr lang="en-US" altLang="ko-KR" sz="1800" dirty="0" smtClean="0"/>
              <a:t>[9] 23/860 Further thoughts on coordinated TWT </a:t>
            </a:r>
          </a:p>
          <a:p>
            <a:pPr marL="0" indent="0">
              <a:buNone/>
            </a:pPr>
            <a:r>
              <a:rPr lang="en-US" altLang="ko-KR" sz="1800" dirty="0" smtClean="0"/>
              <a:t>[10] 23/1087 Announcement for R-TWT Coordination</a:t>
            </a:r>
          </a:p>
          <a:p>
            <a:pPr marL="0" indent="0">
              <a:buNone/>
            </a:pPr>
            <a:r>
              <a:rPr lang="en-US" altLang="ko-KR" sz="1800" dirty="0" smtClean="0"/>
              <a:t>[11] 23/1424 Follow-up on peer-to-peer(P2P) communication for UHR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6608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Overview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533399" y="1600200"/>
            <a:ext cx="8305801" cy="4648200"/>
          </a:xfrm>
        </p:spPr>
        <p:txBody>
          <a:bodyPr/>
          <a:lstStyle/>
          <a:p>
            <a:r>
              <a:rPr lang="en-US" altLang="ko-KR" sz="1800" dirty="0" smtClean="0"/>
              <a:t>The coordination for R-TWT schedule(s) between APs is to prevent conflicting each schedules in Multi-BSS.</a:t>
            </a:r>
          </a:p>
          <a:p>
            <a:pPr lvl="1"/>
            <a:r>
              <a:rPr lang="en-US" altLang="ko-KR" sz="1400" dirty="0" smtClean="0"/>
              <a:t>During the </a:t>
            </a:r>
            <a:r>
              <a:rPr lang="en-US" altLang="ko-KR" sz="1400" u="sng" dirty="0" smtClean="0"/>
              <a:t>R-TWT coordination</a:t>
            </a:r>
            <a:r>
              <a:rPr lang="en-US" altLang="ko-KR" sz="1400" dirty="0" smtClean="0"/>
              <a:t>, APs negotiate schedule information for R-TWT to coordinate.</a:t>
            </a:r>
          </a:p>
          <a:p>
            <a:pPr lvl="1"/>
            <a:r>
              <a:rPr lang="en-US" altLang="ko-KR" sz="1400" dirty="0" smtClean="0"/>
              <a:t>As the result of the R-TWT coordination, APs obtain </a:t>
            </a:r>
            <a:r>
              <a:rPr lang="en-US" altLang="ko-KR" sz="1400" u="sng" dirty="0" smtClean="0"/>
              <a:t>coordinated R-TWT schedule(s)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After the R-TWT coordination, APs announce the coordinated R-TWT </a:t>
            </a:r>
            <a:r>
              <a:rPr lang="en-US" altLang="ko-KR" sz="1400" dirty="0"/>
              <a:t>schedule(s</a:t>
            </a:r>
            <a:r>
              <a:rPr lang="en-US" altLang="ko-KR" sz="1400" dirty="0" smtClean="0"/>
              <a:t>) to associated STAs.</a:t>
            </a:r>
          </a:p>
          <a:p>
            <a:r>
              <a:rPr lang="en-US" altLang="ko-KR" sz="1800" dirty="0" smtClean="0"/>
              <a:t>During the coordinated R-TWT schedule, APs should obtain its TXOP to transmit/receive their latency sensitive traffic.</a:t>
            </a:r>
          </a:p>
          <a:p>
            <a:pPr lvl="1"/>
            <a:r>
              <a:rPr lang="en-US" altLang="ko-KR" sz="1400" dirty="0" smtClean="0"/>
              <a:t>An AP can obtain its TXOP based on random </a:t>
            </a:r>
            <a:r>
              <a:rPr lang="en-US" altLang="ko-KR" sz="1400" dirty="0" err="1" smtClean="0"/>
              <a:t>backoff</a:t>
            </a:r>
            <a:r>
              <a:rPr lang="en-US" altLang="ko-KR" sz="1400" dirty="0" smtClean="0"/>
              <a:t> during the coordinated R-TWT </a:t>
            </a:r>
            <a:r>
              <a:rPr lang="en-US" altLang="ko-KR" sz="1400" dirty="0"/>
              <a:t>schedule(s</a:t>
            </a:r>
            <a:r>
              <a:rPr lang="en-US" altLang="ko-KR" sz="1400" dirty="0" smtClean="0"/>
              <a:t>).</a:t>
            </a:r>
          </a:p>
          <a:p>
            <a:pPr lvl="1"/>
            <a:r>
              <a:rPr lang="en-US" altLang="ko-KR" sz="1400" dirty="0" smtClean="0"/>
              <a:t>The AP will transmits/receives low latency </a:t>
            </a:r>
            <a:r>
              <a:rPr lang="en-US" altLang="ko-KR" sz="1400" dirty="0"/>
              <a:t>traffic to the associated STA </a:t>
            </a:r>
            <a:r>
              <a:rPr lang="en-US" altLang="ko-KR" sz="1400" dirty="0" smtClean="0"/>
              <a:t>during its TXOP.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91" y="4267200"/>
            <a:ext cx="9051018" cy="1981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" y="6324600"/>
            <a:ext cx="32766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*Example for the case of an overlapped R-TWT SP between AP 1’s R-TWT SP and AP 2’s R-TWT SP.</a:t>
            </a:r>
            <a:endParaRPr lang="ko-KR" altLang="en-US" sz="1050"/>
          </a:p>
        </p:txBody>
      </p:sp>
    </p:spTree>
    <p:extLst>
      <p:ext uri="{BB962C8B-B14F-4D97-AF65-F5344CB8AC3E}">
        <p14:creationId xmlns:p14="http://schemas.microsoft.com/office/powerpoint/2010/main" val="19704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R-TWT </a:t>
            </a:r>
            <a:r>
              <a:rPr lang="en-US" altLang="ko-KR" dirty="0"/>
              <a:t>S</a:t>
            </a:r>
            <a:r>
              <a:rPr lang="en-US" altLang="ko-KR" dirty="0" smtClean="0"/>
              <a:t>chedule Coordination 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6473" y="4025735"/>
            <a:ext cx="2835420" cy="2442468"/>
          </a:xfrm>
          <a:prstGeom prst="rect">
            <a:avLst/>
          </a:prstGeom>
        </p:spPr>
      </p:pic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343296" y="1752004"/>
            <a:ext cx="8457407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dirty="0" smtClean="0"/>
              <a:t>The coordination for R-TWT </a:t>
            </a:r>
            <a:r>
              <a:rPr lang="en-US" altLang="ko-KR" sz="1800" dirty="0" smtClean="0"/>
              <a:t>schedule(s) </a:t>
            </a:r>
            <a:r>
              <a:rPr lang="en-US" altLang="ko-KR" sz="1800" dirty="0" smtClean="0"/>
              <a:t>between APs is carried out through coordination request and coordination response.</a:t>
            </a:r>
          </a:p>
          <a:p>
            <a:pPr lvl="1"/>
            <a:r>
              <a:rPr lang="en-US" altLang="ko-KR" sz="1400" dirty="0" smtClean="0"/>
              <a:t>The coordination request and coordination response can be organized based on TWT request frame and TWT response frame defined in baseline.</a:t>
            </a:r>
          </a:p>
          <a:p>
            <a:pPr lvl="2"/>
            <a:r>
              <a:rPr lang="en-US" altLang="ko-KR" sz="1400" dirty="0" smtClean="0"/>
              <a:t>The TWT request/response frames include the schedule information of the R-TWT.</a:t>
            </a:r>
          </a:p>
          <a:p>
            <a:pPr lvl="3"/>
            <a:r>
              <a:rPr lang="en-US" altLang="ko-KR" sz="1400" dirty="0" smtClean="0"/>
              <a:t>However, there is needed to review whether all (sub)fields in TWT request/response frames are necessary for R-TWT schedule coordination between APs.</a:t>
            </a:r>
          </a:p>
          <a:p>
            <a:pPr lvl="2"/>
            <a:r>
              <a:rPr lang="en-US" altLang="ko-KR" sz="1400" dirty="0" smtClean="0"/>
              <a:t>The additional information in coordination request should include channel access parameter(EDCA parameter </a:t>
            </a:r>
            <a:r>
              <a:rPr lang="en-US" altLang="ko-KR" sz="1400" dirty="0"/>
              <a:t>set of AP and </a:t>
            </a:r>
            <a:r>
              <a:rPr lang="en-US" altLang="ko-KR" sz="1400" dirty="0" smtClean="0"/>
              <a:t>STAs)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AP coordination scheme types(C-TDMA, C-SR, </a:t>
            </a:r>
            <a:r>
              <a:rPr lang="en-US" altLang="ko-KR" sz="1400" dirty="0" err="1" smtClean="0"/>
              <a:t>etc</a:t>
            </a:r>
            <a:r>
              <a:rPr lang="en-US" altLang="ko-KR" sz="1400" dirty="0" smtClean="0"/>
              <a:t>).</a:t>
            </a:r>
          </a:p>
          <a:p>
            <a:pPr lvl="2"/>
            <a:endParaRPr lang="en-US" altLang="ko-KR" sz="1400" dirty="0" smtClean="0"/>
          </a:p>
          <a:p>
            <a:pPr lvl="1"/>
            <a:r>
              <a:rPr lang="en-US" altLang="ko-KR" sz="1400" dirty="0" smtClean="0"/>
              <a:t>The coordination request can be initialized from an AP to the other AP </a:t>
            </a:r>
          </a:p>
          <a:p>
            <a:pPr marL="457200" lvl="1" indent="0">
              <a:buNone/>
            </a:pPr>
            <a:r>
              <a:rPr lang="en-US" altLang="ko-KR" sz="1400" dirty="0" smtClean="0"/>
              <a:t>       located within the range of transmitting/receiving Beacon frame.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  <a:p>
            <a:endParaRPr kumimoji="0" lang="en-US" altLang="ko-KR" sz="1800" kern="0" dirty="0"/>
          </a:p>
        </p:txBody>
      </p:sp>
    </p:spTree>
    <p:extLst>
      <p:ext uri="{BB962C8B-B14F-4D97-AF65-F5344CB8AC3E}">
        <p14:creationId xmlns:p14="http://schemas.microsoft.com/office/powerpoint/2010/main" val="228884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Overlapped Coordinated R-TWT schedule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394789" y="1701635"/>
            <a:ext cx="8430621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 smtClean="0"/>
              <a:t>After the R-TWT schedule coordination between APs, they can obtain overlapped coordinated R-TWT schedule.</a:t>
            </a:r>
          </a:p>
          <a:p>
            <a:pPr lvl="1"/>
            <a:r>
              <a:rPr kumimoji="0" lang="en-US" altLang="ko-KR" sz="1400" kern="0" dirty="0" smtClean="0"/>
              <a:t>The overlapped coordinated R-TWT schedule is the result of negotiation to transmit/receive latency sensitive traffic for same R-TWT schedule </a:t>
            </a:r>
            <a:r>
              <a:rPr kumimoji="0" lang="en-US" altLang="ko-KR" sz="1400" kern="0" dirty="0"/>
              <a:t>within </a:t>
            </a:r>
            <a:r>
              <a:rPr kumimoji="0" lang="en-US" altLang="ko-KR" sz="1400" kern="0" dirty="0" smtClean="0"/>
              <a:t>each other’s BSS.</a:t>
            </a:r>
          </a:p>
          <a:p>
            <a:pPr lvl="2"/>
            <a:r>
              <a:rPr kumimoji="0" lang="en-US" altLang="ko-KR" sz="1300" kern="0" dirty="0" smtClean="0"/>
              <a:t>For example, the AP1(AP2) and the STA(s) associated with AP1(AP2) supporting R-TWT can transmit/receive the latency sensitive traffic during the coordinated R-TWT SP scheduled by AP 1 and AP2.</a:t>
            </a:r>
          </a:p>
          <a:p>
            <a:pPr lvl="1"/>
            <a:r>
              <a:rPr kumimoji="0" lang="en-US" altLang="ko-KR" sz="1400" kern="0" dirty="0" smtClean="0"/>
              <a:t>The </a:t>
            </a:r>
            <a:r>
              <a:rPr kumimoji="0" lang="en-US" altLang="ko-KR" sz="1400" kern="0" dirty="0"/>
              <a:t>overlapped coordinated R-TWT </a:t>
            </a:r>
            <a:r>
              <a:rPr kumimoji="0" lang="en-US" altLang="ko-KR" sz="1400" kern="0" dirty="0" smtClean="0"/>
              <a:t>schedule </a:t>
            </a:r>
            <a:r>
              <a:rPr kumimoji="0" lang="en-US" altLang="ko-KR" sz="1400" kern="0" dirty="0"/>
              <a:t>is considered to have same values of  TWT interval, TWT SP duration, and target wake </a:t>
            </a:r>
            <a:r>
              <a:rPr kumimoji="0" lang="en-US" altLang="ko-KR" sz="1400" kern="0" dirty="0" smtClean="0"/>
              <a:t>time(</a:t>
            </a:r>
            <a:r>
              <a:rPr kumimoji="0" lang="en-US" altLang="ko-KR" sz="1400" kern="0" dirty="0"/>
              <a:t>TWT</a:t>
            </a:r>
            <a:r>
              <a:rPr kumimoji="0" lang="en-US" altLang="ko-KR" sz="1400" kern="0" dirty="0" smtClean="0"/>
              <a:t>) </a:t>
            </a:r>
            <a:r>
              <a:rPr kumimoji="0" lang="en-US" altLang="ko-KR" sz="1400" kern="0" dirty="0"/>
              <a:t>based on the different TSFs of APs.</a:t>
            </a:r>
          </a:p>
          <a:p>
            <a:pPr lvl="2"/>
            <a:r>
              <a:rPr lang="en-US" altLang="ko-KR" sz="1300" dirty="0"/>
              <a:t>If the AP coordination scheme is used, </a:t>
            </a:r>
            <a:r>
              <a:rPr lang="en-US" altLang="ko-KR" sz="1300" dirty="0" smtClean="0"/>
              <a:t>APs will operate the schedule(s) based on same AP coordination scheme(C-TDMA, C-SR etc.).</a:t>
            </a:r>
            <a:endParaRPr lang="en-US" altLang="ko-KR" sz="1300" dirty="0"/>
          </a:p>
          <a:p>
            <a:pPr lvl="1"/>
            <a:endParaRPr kumimoji="0" lang="en-US" altLang="ko-KR" sz="1400" kern="0" dirty="0"/>
          </a:p>
          <a:p>
            <a:pPr lvl="1"/>
            <a:endParaRPr kumimoji="0" lang="en-US" altLang="ko-KR" sz="1400" kern="0" dirty="0" smtClean="0"/>
          </a:p>
          <a:p>
            <a:pPr lvl="1"/>
            <a:endParaRPr kumimoji="0" lang="en-US" altLang="ko-KR" sz="1400" kern="0" dirty="0"/>
          </a:p>
          <a:p>
            <a:pPr lvl="1"/>
            <a:endParaRPr kumimoji="0" lang="en-US" altLang="ko-KR" sz="1400" kern="0" dirty="0" smtClean="0"/>
          </a:p>
          <a:p>
            <a:pPr marL="457200" lvl="1" indent="0">
              <a:buNone/>
            </a:pPr>
            <a:endParaRPr kumimoji="0" lang="en-US" altLang="ko-KR" sz="1400" kern="0" dirty="0" smtClean="0"/>
          </a:p>
          <a:p>
            <a:pPr marL="457200" lvl="1" indent="0">
              <a:buNone/>
            </a:pPr>
            <a:endParaRPr kumimoji="0" lang="en-US" altLang="ko-KR" sz="1400" kern="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4259385"/>
            <a:ext cx="5486400" cy="209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78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Overlapped Coordinated R-TWT </a:t>
            </a:r>
            <a:r>
              <a:rPr lang="en-US" altLang="ko-KR" dirty="0"/>
              <a:t>schedule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7993" y="1815935"/>
            <a:ext cx="8228013" cy="4545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dirty="0"/>
              <a:t>It is expected that each AP would announce the </a:t>
            </a:r>
            <a:r>
              <a:rPr lang="en-US" altLang="ko-KR" sz="1800" dirty="0" smtClean="0"/>
              <a:t>overlapped </a:t>
            </a:r>
            <a:r>
              <a:rPr lang="en-US" altLang="ko-KR" sz="1800" dirty="0"/>
              <a:t>c</a:t>
            </a:r>
            <a:r>
              <a:rPr lang="en-US" altLang="ko-KR" sz="1800" dirty="0" smtClean="0"/>
              <a:t>oordinated </a:t>
            </a:r>
            <a:r>
              <a:rPr lang="en-US" altLang="ko-KR" sz="1800" dirty="0"/>
              <a:t>BSS’s </a:t>
            </a:r>
            <a:r>
              <a:rPr lang="en-US" altLang="ko-KR" sz="1800" dirty="0" smtClean="0"/>
              <a:t>schedule(s) </a:t>
            </a:r>
            <a:r>
              <a:rPr lang="en-US" altLang="ko-KR" sz="1800" dirty="0"/>
              <a:t>as the </a:t>
            </a:r>
            <a:r>
              <a:rPr lang="en-US" altLang="ko-KR" sz="1800" dirty="0" smtClean="0"/>
              <a:t>schedule(s) </a:t>
            </a:r>
            <a:r>
              <a:rPr lang="en-US" altLang="ko-KR" sz="1800" dirty="0"/>
              <a:t>in its BSS, not OBSS.</a:t>
            </a:r>
          </a:p>
          <a:p>
            <a:endParaRPr kumimoji="0" lang="en-US" altLang="ko-KR" sz="1800" kern="0" dirty="0" smtClean="0"/>
          </a:p>
          <a:p>
            <a:r>
              <a:rPr kumimoji="0" lang="en-US" altLang="ko-KR" sz="1800" kern="0" dirty="0" smtClean="0"/>
              <a:t>The STAs associated with APs can protect the overlapped coordinated </a:t>
            </a:r>
            <a:r>
              <a:rPr kumimoji="0" lang="en-US" altLang="ko-KR" sz="1800" kern="0" dirty="0"/>
              <a:t>R-TWT </a:t>
            </a:r>
            <a:r>
              <a:rPr kumimoji="0" lang="en-US" altLang="ko-KR" sz="1800" kern="0" dirty="0" smtClean="0"/>
              <a:t>schedule(s) as </a:t>
            </a:r>
            <a:r>
              <a:rPr kumimoji="0" lang="en-US" altLang="ko-KR" sz="1800" kern="0" dirty="0"/>
              <a:t>follows</a:t>
            </a:r>
            <a:r>
              <a:rPr kumimoji="0" lang="en-US" altLang="ko-KR" sz="1800" kern="0" dirty="0" smtClean="0"/>
              <a:t>;</a:t>
            </a:r>
            <a:endParaRPr kumimoji="0" lang="en-US" altLang="ko-KR" sz="1400" b="1" u="sng" kern="0" dirty="0"/>
          </a:p>
          <a:p>
            <a:pPr lvl="1"/>
            <a:r>
              <a:rPr lang="en-US" altLang="ko-KR" sz="1400" dirty="0"/>
              <a:t>The associated EHT/UHR STAs supporting </a:t>
            </a:r>
            <a:r>
              <a:rPr lang="en-US" altLang="ko-KR" sz="1400" dirty="0" smtClean="0"/>
              <a:t>R-TWT will </a:t>
            </a:r>
            <a:r>
              <a:rPr lang="en-US" altLang="ko-KR" sz="1400" dirty="0"/>
              <a:t>follow the protection rules </a:t>
            </a:r>
            <a:r>
              <a:rPr lang="en-US" altLang="ko-KR" sz="1400" dirty="0" smtClean="0"/>
              <a:t>and </a:t>
            </a:r>
            <a:r>
              <a:rPr lang="en-US" altLang="ko-KR" sz="1400" dirty="0"/>
              <a:t>participate in the </a:t>
            </a:r>
            <a:r>
              <a:rPr lang="en-US" altLang="ko-KR" sz="1400" dirty="0" smtClean="0"/>
              <a:t>schedule </a:t>
            </a:r>
            <a:r>
              <a:rPr lang="en-US" altLang="ko-KR" sz="1400" dirty="0"/>
              <a:t>to transmit/receive UL/DL low latency traffic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The STAs not supporting R-TWT apply </a:t>
            </a:r>
            <a:r>
              <a:rPr lang="en-US" altLang="ko-KR" sz="1400" dirty="0"/>
              <a:t>the rules defined in </a:t>
            </a:r>
            <a:r>
              <a:rPr lang="en-US" altLang="ko-KR" sz="1400" dirty="0" smtClean="0"/>
              <a:t>11be.</a:t>
            </a:r>
            <a:endParaRPr lang="en-US" altLang="ko-KR" sz="14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4219683"/>
            <a:ext cx="5562600" cy="225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25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Access Rules within</a:t>
            </a:r>
            <a:br>
              <a:rPr lang="en-US" altLang="ko-KR" dirty="0" smtClean="0"/>
            </a:br>
            <a:r>
              <a:rPr lang="en-US" altLang="ko-KR" dirty="0" smtClean="0"/>
              <a:t> Overlapped Coordinated R-TWT Schedule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7993" y="1840078"/>
            <a:ext cx="8228013" cy="452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 smtClean="0"/>
              <a:t>During the overlapped coordinated R-TWT schedule, APs operate random </a:t>
            </a:r>
            <a:r>
              <a:rPr kumimoji="0" lang="en-US" altLang="ko-KR" sz="1800" kern="0" dirty="0" err="1" smtClean="0"/>
              <a:t>backoff</a:t>
            </a:r>
            <a:r>
              <a:rPr kumimoji="0" lang="en-US" altLang="ko-KR" sz="1800" kern="0" dirty="0" smtClean="0"/>
              <a:t> mechanism to obtain TXOP following baseline.</a:t>
            </a:r>
          </a:p>
          <a:p>
            <a:pPr lvl="1"/>
            <a:r>
              <a:rPr kumimoji="0" lang="en-US" altLang="ko-KR" sz="1400" kern="0" dirty="0" smtClean="0"/>
              <a:t>There is possible unfairness circumstance, for example, AP/STA often obtains </a:t>
            </a:r>
            <a:r>
              <a:rPr lang="en-US" altLang="ko-KR" sz="1400" dirty="0"/>
              <a:t>more frequent</a:t>
            </a:r>
            <a:r>
              <a:rPr kumimoji="0" lang="en-US" altLang="ko-KR" sz="1400" kern="0" dirty="0" smtClean="0"/>
              <a:t> channel access opportunities </a:t>
            </a:r>
            <a:r>
              <a:rPr lang="en-US" altLang="ko-KR" sz="1400" dirty="0"/>
              <a:t>based on the </a:t>
            </a:r>
            <a:r>
              <a:rPr lang="en-US" altLang="ko-KR" sz="1400" dirty="0" smtClean="0"/>
              <a:t>values of parameter </a:t>
            </a:r>
            <a:r>
              <a:rPr lang="en-US" altLang="ko-KR" sz="1400" dirty="0"/>
              <a:t>set </a:t>
            </a:r>
            <a:r>
              <a:rPr lang="en-US" altLang="ko-KR" sz="1400" dirty="0" smtClean="0"/>
              <a:t>that </a:t>
            </a:r>
            <a:r>
              <a:rPr lang="en-US" altLang="ko-KR" sz="1400" dirty="0"/>
              <a:t>are much better than other AP/STAs</a:t>
            </a:r>
            <a:r>
              <a:rPr kumimoji="0" lang="en-US" altLang="ko-KR" sz="1400" kern="0" dirty="0" smtClean="0"/>
              <a:t>.</a:t>
            </a:r>
          </a:p>
          <a:p>
            <a:pPr lvl="1"/>
            <a:r>
              <a:rPr kumimoji="0" lang="en-US" altLang="ko-KR" sz="1400" kern="0" dirty="0" smtClean="0"/>
              <a:t>Based on the random </a:t>
            </a:r>
            <a:r>
              <a:rPr kumimoji="0" lang="en-US" altLang="ko-KR" sz="1400" kern="0" dirty="0" err="1" smtClean="0"/>
              <a:t>backoff</a:t>
            </a:r>
            <a:r>
              <a:rPr kumimoji="0" lang="en-US" altLang="ko-KR" sz="1400" kern="0" dirty="0" smtClean="0"/>
              <a:t> mechanism, several rules should be required to prevent a AP from obtain TXOP unilaterally. </a:t>
            </a:r>
            <a:endParaRPr kumimoji="0" lang="en-US" altLang="ko-KR" sz="600" kern="0" dirty="0"/>
          </a:p>
          <a:p>
            <a:pPr lvl="2"/>
            <a:r>
              <a:rPr kumimoji="0" lang="en-US" altLang="ko-KR" sz="1400" kern="0" dirty="0" smtClean="0"/>
              <a:t>For example, APs negotiate a coordinated EDCA parameter set (e.g., TXOP Limit) </a:t>
            </a:r>
            <a:r>
              <a:rPr kumimoji="0" lang="en-US" altLang="ko-KR" sz="1400" kern="0" dirty="0"/>
              <a:t>of </a:t>
            </a:r>
            <a:r>
              <a:rPr kumimoji="0" lang="en-US" altLang="ko-KR" sz="1400" kern="0" dirty="0" smtClean="0"/>
              <a:t>AP(STAs) used within the overlapped coordinated R-TWT schedule(s) during R-TWT schedule coordination.</a:t>
            </a:r>
          </a:p>
        </p:txBody>
      </p:sp>
      <p:grpSp>
        <p:nvGrpSpPr>
          <p:cNvPr id="10" name="그룹 9"/>
          <p:cNvGrpSpPr/>
          <p:nvPr/>
        </p:nvGrpSpPr>
        <p:grpSpPr>
          <a:xfrm>
            <a:off x="1066800" y="4135603"/>
            <a:ext cx="7086600" cy="2124075"/>
            <a:chOff x="-1905000" y="2667000"/>
            <a:chExt cx="10275145" cy="3267075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3"/>
            <a:srcRect l="35370"/>
            <a:stretch/>
          </p:blipFill>
          <p:spPr>
            <a:xfrm>
              <a:off x="-1097705" y="2667000"/>
              <a:ext cx="9467850" cy="3267075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 rotWithShape="1">
            <a:blip r:embed="rId3"/>
            <a:srcRect r="94278"/>
            <a:stretch/>
          </p:blipFill>
          <p:spPr>
            <a:xfrm>
              <a:off x="-1905000" y="2667000"/>
              <a:ext cx="838200" cy="3267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097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Non-overlapped </a:t>
            </a:r>
            <a:br>
              <a:rPr lang="en-US" altLang="ko-KR" dirty="0" smtClean="0"/>
            </a:br>
            <a:r>
              <a:rPr lang="en-US" altLang="ko-KR" dirty="0" smtClean="0"/>
              <a:t>Coordinated R-TWT Schedules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228600" y="1720963"/>
            <a:ext cx="8430621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 smtClean="0"/>
              <a:t>After the R-TWT schedule coordination between APs, they can obtain non-overlapped coordinated R-TWT schedules.</a:t>
            </a:r>
          </a:p>
          <a:p>
            <a:pPr lvl="1"/>
            <a:r>
              <a:rPr kumimoji="0" lang="en-US" altLang="ko-KR" sz="1400" kern="0" dirty="0" smtClean="0"/>
              <a:t>The </a:t>
            </a:r>
            <a:r>
              <a:rPr kumimoji="0" lang="en-US" altLang="ko-KR" sz="1400" kern="0" dirty="0"/>
              <a:t>non-overlapped coordinated R-TWT </a:t>
            </a:r>
            <a:r>
              <a:rPr kumimoji="0" lang="en-US" altLang="ko-KR" sz="1400" kern="0" dirty="0" smtClean="0"/>
              <a:t>schedules are the result of negotiation to protect each other’s R-TWT schedules within each other’s BSS. </a:t>
            </a:r>
          </a:p>
          <a:p>
            <a:pPr lvl="2"/>
            <a:r>
              <a:rPr kumimoji="0" lang="en-US" altLang="ko-KR" sz="1300" kern="0" dirty="0" smtClean="0"/>
              <a:t>For example, the AP1 and the STA(s) associated with AP1 supporting R-TWT can transmit/receive latency sensitive traffic during the coordinated R-TWT SPs scheduled by AP1, but they cannot during coordinated R-TWT SPs scheduled by AP2. </a:t>
            </a:r>
          </a:p>
          <a:p>
            <a:pPr marL="857250" lvl="2" indent="0">
              <a:buNone/>
            </a:pPr>
            <a:r>
              <a:rPr kumimoji="0" lang="en-US" altLang="ko-KR" kern="0" dirty="0" smtClean="0"/>
              <a:t>      (It is vice versa for the case of the AP2 and the STA(s) associated with AP2.)</a:t>
            </a:r>
            <a:endParaRPr kumimoji="0" lang="en-US" altLang="ko-KR" sz="1600" kern="0" dirty="0" smtClean="0"/>
          </a:p>
          <a:p>
            <a:pPr lvl="1"/>
            <a:r>
              <a:rPr kumimoji="0" lang="en-US" altLang="ko-KR" sz="1400" kern="0" dirty="0"/>
              <a:t>The non-overlapped coordinated R-TWT </a:t>
            </a:r>
            <a:r>
              <a:rPr kumimoji="0" lang="en-US" altLang="ko-KR" sz="1400" kern="0" dirty="0" smtClean="0"/>
              <a:t>schedules are </a:t>
            </a:r>
            <a:r>
              <a:rPr kumimoji="0" lang="en-US" altLang="ko-KR" sz="1400" kern="0" dirty="0"/>
              <a:t>considered to have different values of TWT interval and target wake </a:t>
            </a:r>
            <a:r>
              <a:rPr kumimoji="0" lang="en-US" altLang="ko-KR" sz="1400" kern="0" dirty="0" smtClean="0"/>
              <a:t>time(TWT) </a:t>
            </a:r>
            <a:r>
              <a:rPr kumimoji="0" lang="en-US" altLang="ko-KR" sz="1400" kern="0" dirty="0"/>
              <a:t>based on the different TSFs of APs.</a:t>
            </a:r>
          </a:p>
          <a:p>
            <a:pPr lvl="2"/>
            <a:r>
              <a:rPr kumimoji="0" lang="en-US" altLang="ko-KR" sz="1300" kern="0" dirty="0"/>
              <a:t>This </a:t>
            </a:r>
            <a:r>
              <a:rPr kumimoji="0" lang="en-US" altLang="ko-KR" sz="1300" kern="0" dirty="0" smtClean="0"/>
              <a:t>type of coordinated </a:t>
            </a:r>
            <a:r>
              <a:rPr kumimoji="0" lang="en-US" altLang="ko-KR" sz="1300" kern="0" dirty="0"/>
              <a:t>R-TWT </a:t>
            </a:r>
            <a:r>
              <a:rPr kumimoji="0" lang="en-US" altLang="ko-KR" sz="1300" kern="0" dirty="0" smtClean="0"/>
              <a:t>schedule </a:t>
            </a:r>
            <a:r>
              <a:rPr kumimoji="0" lang="en-US" altLang="ko-KR" sz="1300" kern="0" dirty="0"/>
              <a:t>must not overlap each other’s coordinated R-TWT </a:t>
            </a:r>
            <a:r>
              <a:rPr kumimoji="0" lang="en-US" altLang="ko-KR" sz="1300" kern="0" dirty="0" smtClean="0"/>
              <a:t>schedules.</a:t>
            </a:r>
          </a:p>
          <a:p>
            <a:pPr lvl="1"/>
            <a:endParaRPr kumimoji="0" lang="en-US" altLang="ko-KR" sz="1400" kern="0" dirty="0"/>
          </a:p>
          <a:p>
            <a:pPr marL="0" indent="0">
              <a:buNone/>
            </a:pPr>
            <a:endParaRPr kumimoji="0" lang="en-US" altLang="ko-KR" sz="1600" kern="0" dirty="0"/>
          </a:p>
          <a:p>
            <a:pPr lvl="1"/>
            <a:endParaRPr kumimoji="0" lang="en-US" altLang="ko-KR" sz="1400" kern="0" dirty="0"/>
          </a:p>
          <a:p>
            <a:pPr lvl="1"/>
            <a:endParaRPr kumimoji="0" lang="en-US" altLang="ko-KR" sz="1400" kern="0" dirty="0" smtClean="0"/>
          </a:p>
          <a:p>
            <a:pPr lvl="1"/>
            <a:endParaRPr kumimoji="0" lang="en-US" altLang="ko-KR" sz="1400" kern="0" dirty="0"/>
          </a:p>
          <a:p>
            <a:pPr lvl="1"/>
            <a:endParaRPr kumimoji="0" lang="en-US" altLang="ko-KR" sz="1400" kern="0" dirty="0" smtClean="0"/>
          </a:p>
          <a:p>
            <a:pPr marL="457200" lvl="1" indent="0">
              <a:buNone/>
            </a:pPr>
            <a:endParaRPr kumimoji="0" lang="en-US" altLang="ko-KR" sz="1400" kern="0" dirty="0" smtClean="0"/>
          </a:p>
          <a:p>
            <a:pPr marL="457200" lvl="1" indent="0">
              <a:buNone/>
            </a:pPr>
            <a:endParaRPr kumimoji="0" lang="en-US" altLang="ko-KR" sz="1400" kern="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/>
          <a:srcRect t="5296"/>
          <a:stretch/>
        </p:blipFill>
        <p:spPr>
          <a:xfrm>
            <a:off x="1467413" y="4577907"/>
            <a:ext cx="6285373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3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61657"/>
            <a:ext cx="7772400" cy="914400"/>
          </a:xfrm>
        </p:spPr>
        <p:txBody>
          <a:bodyPr/>
          <a:lstStyle/>
          <a:p>
            <a:r>
              <a:rPr lang="en-US" altLang="ko-KR" dirty="0" smtClean="0"/>
              <a:t>Non-Overlapped </a:t>
            </a:r>
            <a:br>
              <a:rPr lang="en-US" altLang="ko-KR" dirty="0" smtClean="0"/>
            </a:br>
            <a:r>
              <a:rPr lang="en-US" altLang="ko-KR" dirty="0" smtClean="0"/>
              <a:t>Coordinated R-TWT Schedules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7200" y="1752749"/>
            <a:ext cx="8457407" cy="4545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/>
              <a:t>The AP announces the schedule information of the non-overlapped coordinated OBSS R-TWT </a:t>
            </a:r>
            <a:r>
              <a:rPr kumimoji="0" lang="en-US" altLang="ko-KR" sz="1800" kern="0" dirty="0" smtClean="0"/>
              <a:t>schedule(s).</a:t>
            </a:r>
            <a:endParaRPr kumimoji="0" lang="en-US" altLang="ko-KR" sz="1800" kern="0" dirty="0"/>
          </a:p>
          <a:p>
            <a:pPr lvl="1"/>
            <a:r>
              <a:rPr lang="en-US" altLang="ko-KR" sz="1300" dirty="0"/>
              <a:t>Also, AP can indicate whether the associated STAs follow the protection rule of </a:t>
            </a:r>
            <a:r>
              <a:rPr lang="en-US" altLang="ko-KR" sz="1300" dirty="0" smtClean="0"/>
              <a:t>R-TWT schedule </a:t>
            </a:r>
            <a:r>
              <a:rPr lang="en-US" altLang="ko-KR" sz="1300" dirty="0"/>
              <a:t>for OBSS as mandatory or conditionally mandatory based on additional information about the OBSS R-TWT </a:t>
            </a:r>
            <a:r>
              <a:rPr lang="en-US" altLang="ko-KR" sz="1300" dirty="0" smtClean="0"/>
              <a:t>schedule(s</a:t>
            </a:r>
            <a:r>
              <a:rPr lang="en-US" altLang="ko-KR" sz="1300" dirty="0"/>
              <a:t>).</a:t>
            </a:r>
          </a:p>
          <a:p>
            <a:pPr lvl="1"/>
            <a:r>
              <a:rPr lang="en-US" altLang="ko-KR" sz="1300" dirty="0"/>
              <a:t>We can discuss the additional information which expects to enable to exchange frames in a BSS without the impact on OBSS, i.e., enable to ignore the protection rule (e.g., power level). </a:t>
            </a:r>
            <a:endParaRPr kumimoji="0" lang="en-US" altLang="ko-KR" sz="1300" kern="0" dirty="0" smtClean="0"/>
          </a:p>
          <a:p>
            <a:r>
              <a:rPr kumimoji="0" lang="en-US" altLang="ko-KR" sz="1800" kern="0" dirty="0" smtClean="0"/>
              <a:t>The STA associated with APs can protect the non-overlapped coordinated </a:t>
            </a:r>
            <a:r>
              <a:rPr kumimoji="0" lang="en-US" altLang="ko-KR" sz="1800" kern="0" dirty="0"/>
              <a:t>R-TWT </a:t>
            </a:r>
            <a:r>
              <a:rPr kumimoji="0" lang="en-US" altLang="ko-KR" sz="1800" kern="0" dirty="0" smtClean="0"/>
              <a:t>schedules as </a:t>
            </a:r>
            <a:r>
              <a:rPr kumimoji="0" lang="en-US" altLang="ko-KR" sz="1800" kern="0" dirty="0"/>
              <a:t>follows;</a:t>
            </a:r>
          </a:p>
          <a:p>
            <a:pPr lvl="1"/>
            <a:r>
              <a:rPr lang="en-US" altLang="ko-KR" sz="1300" dirty="0" smtClean="0">
                <a:ea typeface="굴림" panose="020B0600000101010101" pitchFamily="50" charset="-127"/>
              </a:rPr>
              <a:t>The </a:t>
            </a:r>
            <a:r>
              <a:rPr lang="en-US" altLang="ko-KR" sz="1300" dirty="0">
                <a:ea typeface="굴림" panose="020B0600000101010101" pitchFamily="50" charset="-127"/>
              </a:rPr>
              <a:t>associated STAs will end their TXOP before the start time of non-overlapped coordinated R-TWT </a:t>
            </a:r>
            <a:r>
              <a:rPr lang="en-US" altLang="ko-KR" sz="1300" dirty="0" smtClean="0"/>
              <a:t>schedule(</a:t>
            </a:r>
            <a:r>
              <a:rPr lang="en-US" altLang="ko-KR" sz="1300" dirty="0" smtClean="0">
                <a:ea typeface="굴림" panose="020B0600000101010101" pitchFamily="50" charset="-127"/>
              </a:rPr>
              <a:t>s), </a:t>
            </a:r>
            <a:r>
              <a:rPr lang="en-US" altLang="ko-KR" sz="1300" dirty="0">
                <a:ea typeface="굴림" panose="020B0600000101010101" pitchFamily="50" charset="-127"/>
              </a:rPr>
              <a:t>and may end their TXOP before the start time of non-overlapped OBSS coordinated R-TWT </a:t>
            </a:r>
            <a:r>
              <a:rPr lang="en-US" altLang="ko-KR" sz="1300" dirty="0" smtClean="0"/>
              <a:t>schedule(</a:t>
            </a:r>
            <a:r>
              <a:rPr lang="en-US" altLang="ko-KR" sz="1300" dirty="0" smtClean="0">
                <a:ea typeface="굴림" panose="020B0600000101010101" pitchFamily="50" charset="-127"/>
              </a:rPr>
              <a:t>s).</a:t>
            </a:r>
            <a:endParaRPr lang="en-US" altLang="ko-KR" sz="1300" dirty="0">
              <a:ea typeface="굴림" panose="020B0600000101010101" pitchFamily="50" charset="-127"/>
            </a:endParaRPr>
          </a:p>
          <a:p>
            <a:pPr lvl="2"/>
            <a:r>
              <a:rPr lang="en-US" altLang="ko-KR" dirty="0"/>
              <a:t>The EHT/UHR STAs supporting R-TWT may end their TXOP before the start time of non-overlapped OBSS coordinated R-TWT </a:t>
            </a:r>
            <a:r>
              <a:rPr lang="en-US" altLang="ko-KR" dirty="0" smtClean="0"/>
              <a:t>schedule(s) </a:t>
            </a:r>
            <a:r>
              <a:rPr lang="en-US" altLang="ko-KR" dirty="0"/>
              <a:t>depending on how </a:t>
            </a:r>
            <a:r>
              <a:rPr lang="en-US" altLang="ko-KR" dirty="0" smtClean="0"/>
              <a:t>the associated </a:t>
            </a:r>
            <a:r>
              <a:rPr lang="en-US" altLang="ko-KR" dirty="0"/>
              <a:t>AP consists of the announcement about the </a:t>
            </a:r>
            <a:r>
              <a:rPr lang="en-US" altLang="ko-KR" dirty="0" smtClean="0"/>
              <a:t>schedule(s).</a:t>
            </a:r>
          </a:p>
          <a:p>
            <a:pPr lvl="1"/>
            <a:r>
              <a:rPr lang="en-US" altLang="ko-KR" sz="1300" dirty="0"/>
              <a:t>The STAs </a:t>
            </a:r>
            <a:r>
              <a:rPr lang="en-US" altLang="ko-KR" sz="1300" dirty="0" smtClean="0"/>
              <a:t>not supporting </a:t>
            </a:r>
            <a:r>
              <a:rPr lang="en-US" altLang="ko-KR" sz="1300" dirty="0"/>
              <a:t>R-TWT apply </a:t>
            </a:r>
            <a:endParaRPr lang="en-US" altLang="ko-KR" sz="1300" dirty="0" smtClean="0"/>
          </a:p>
          <a:p>
            <a:pPr marL="457200" lvl="1" indent="0">
              <a:buNone/>
            </a:pPr>
            <a:r>
              <a:rPr lang="en-US" altLang="ko-KR" sz="1300" dirty="0" smtClean="0"/>
              <a:t>       the </a:t>
            </a:r>
            <a:r>
              <a:rPr lang="en-US" altLang="ko-KR" sz="1300" dirty="0"/>
              <a:t>rules defined in 11be.</a:t>
            </a:r>
          </a:p>
          <a:p>
            <a:pPr lvl="1"/>
            <a:endParaRPr kumimoji="0" lang="en-US" altLang="ko-KR" sz="2200" b="1" u="sng" kern="0" dirty="0"/>
          </a:p>
          <a:p>
            <a:pPr lvl="1"/>
            <a:endParaRPr lang="en-US" altLang="ko-KR" sz="14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7332" y="4893468"/>
            <a:ext cx="5029200" cy="196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00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297101</TotalTime>
  <Words>2146</Words>
  <Application>Microsoft Office PowerPoint</Application>
  <PresentationFormat>화면 슬라이드 쇼(4:3)</PresentationFormat>
  <Paragraphs>274</Paragraphs>
  <Slides>21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8" baseType="lpstr">
      <vt:lpstr>Gulim</vt:lpstr>
      <vt:lpstr>Gulim</vt:lpstr>
      <vt:lpstr>맑은 고딕</vt:lpstr>
      <vt:lpstr>맑은 고딕</vt:lpstr>
      <vt:lpstr>Arial</vt:lpstr>
      <vt:lpstr>Times New Roman</vt:lpstr>
      <vt:lpstr>802-11-Submission</vt:lpstr>
      <vt:lpstr>R-TWT Coordination in Multi-BSS</vt:lpstr>
      <vt:lpstr>Introduction</vt:lpstr>
      <vt:lpstr>Overview</vt:lpstr>
      <vt:lpstr>R-TWT Schedule Coordination </vt:lpstr>
      <vt:lpstr>Overlapped Coordinated R-TWT schedule</vt:lpstr>
      <vt:lpstr>Overlapped Coordinated R-TWT schedule</vt:lpstr>
      <vt:lpstr>Access Rules within  Overlapped Coordinated R-TWT Schedule</vt:lpstr>
      <vt:lpstr>Non-overlapped  Coordinated R-TWT Schedules</vt:lpstr>
      <vt:lpstr>Non-Overlapped  Coordinated R-TWT Schedules</vt:lpstr>
      <vt:lpstr>Non-Coordinated R-TWT Schedules</vt:lpstr>
      <vt:lpstr>Further Issues</vt:lpstr>
      <vt:lpstr>Conclusion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 </vt:lpstr>
      <vt:lpstr>Straw Poll 8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백선희/선임연구원/미래기술센터 C&amp;M표준(연)IoT커넥티비티표준Task(sunhee.baek@lge.com)</cp:lastModifiedBy>
  <cp:revision>16862</cp:revision>
  <cp:lastPrinted>2023-07-20T07:52:42Z</cp:lastPrinted>
  <dcterms:created xsi:type="dcterms:W3CDTF">2007-05-21T21:00:37Z</dcterms:created>
  <dcterms:modified xsi:type="dcterms:W3CDTF">2024-01-12T08:34:23Z</dcterms:modified>
</cp:coreProperties>
</file>