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1250" r:id="rId3"/>
    <p:sldId id="1251" r:id="rId4"/>
    <p:sldId id="1252" r:id="rId5"/>
    <p:sldId id="1253" r:id="rId6"/>
    <p:sldId id="1254" r:id="rId7"/>
    <p:sldId id="1255" r:id="rId8"/>
    <p:sldId id="1258" r:id="rId9"/>
    <p:sldId id="1259" r:id="rId10"/>
    <p:sldId id="1261" r:id="rId11"/>
    <p:sldId id="1262" r:id="rId12"/>
    <p:sldId id="1263" r:id="rId13"/>
    <p:sldId id="1265" r:id="rId14"/>
    <p:sldId id="1264" r:id="rId15"/>
    <p:sldId id="1266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25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6370" autoAdjust="0"/>
  </p:normalViewPr>
  <p:slideViewPr>
    <p:cSldViewPr>
      <p:cViewPr varScale="1">
        <p:scale>
          <a:sx n="126" d="100"/>
          <a:sy n="126" d="100"/>
        </p:scale>
        <p:origin x="125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4008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768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5388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62335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54151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7437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316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0598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</a:t>
            </a:r>
            <a:r>
              <a:rPr kumimoji="0" lang="en-US" altLang="ko-KR" sz="1800" b="1">
                <a:cs typeface="Arial" charset="0"/>
              </a:rPr>
              <a:t>IEEE 802.11-23/1913r2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>
                <a:solidFill>
                  <a:schemeClr val="tx1"/>
                </a:solidFill>
                <a:ea typeface="굴림" panose="020B0600000101010101" pitchFamily="50" charset="-127"/>
              </a:rPr>
              <a:t>Secondary Channel Access Operation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2023-11-12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CDA0A7E2-D014-5733-4375-F09AF1154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42918"/>
              </p:ext>
            </p:extLst>
          </p:nvPr>
        </p:nvGraphicFramePr>
        <p:xfrm>
          <a:off x="685800" y="2641226"/>
          <a:ext cx="7772400" cy="3646822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</a:t>
                      </a: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1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15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1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Do you support to define a</a:t>
            </a:r>
            <a:r>
              <a:rPr lang="ko-KR" altLang="en-US"/>
              <a:t> </a:t>
            </a:r>
            <a:r>
              <a:rPr lang="en-US" altLang="ko-KR"/>
              <a:t>Secondary Channel Access (SCA) which allows STA to perform EDCA on a secondary channel when a Basic NAV is set on a primary channel due to OBSS PPDU and additional TBD conditions?</a:t>
            </a:r>
          </a:p>
          <a:p>
            <a:pPr>
              <a:buFont typeface="Arial" panose="020B0604020202020204" pitchFamily="34" charset="0"/>
              <a:buChar char="•"/>
            </a:pPr>
            <a:endParaRPr lang="ko-KR" altLang="en-US" b="0" i="0" u="none" strike="noStrike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909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2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Do you agree that an </a:t>
            </a:r>
            <a:r>
              <a:rPr lang="en-US" altLang="ko-KR">
                <a:solidFill>
                  <a:schemeClr val="tx1"/>
                </a:solidFill>
              </a:rPr>
              <a:t>AP supporting Secondary Channel Access announces one secondary channel that performs EDCA</a:t>
            </a:r>
          </a:p>
          <a:p>
            <a:pPr marL="600075" lvl="1" indent="-257175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The secondary channel is one of 20MHz channel in its BSS Operating Channel Width</a:t>
            </a:r>
          </a:p>
          <a:p>
            <a:pPr marL="600075" lvl="1" indent="-257175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Detailed signaling is TBD</a:t>
            </a:r>
          </a:p>
        </p:txBody>
      </p:sp>
    </p:spTree>
    <p:extLst>
      <p:ext uri="{BB962C8B-B14F-4D97-AF65-F5344CB8AC3E}">
        <p14:creationId xmlns:p14="http://schemas.microsoft.com/office/powerpoint/2010/main" val="3751044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3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a STA supporting Secondary Channel Access indicates its channel switch </a:t>
            </a:r>
            <a:r>
              <a:rPr lang="en-US" altLang="ko-KR"/>
              <a:t>delay</a:t>
            </a:r>
            <a:r>
              <a:rPr lang="en-US" altLang="ko-KR">
                <a:solidFill>
                  <a:schemeClr val="tx1"/>
                </a:solidFill>
              </a:rPr>
              <a:t> that is required when a STA switches the channel that performs EDCA from a primary channel to a secondary channel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How to indicate is TBD</a:t>
            </a:r>
          </a:p>
        </p:txBody>
      </p:sp>
    </p:spTree>
    <p:extLst>
      <p:ext uri="{BB962C8B-B14F-4D97-AF65-F5344CB8AC3E}">
        <p14:creationId xmlns:p14="http://schemas.microsoft.com/office/powerpoint/2010/main" val="2750834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4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a STA supporting Secondary Channel Access initiates frame exchange with control frame when it performs EDCA on secondary channel</a:t>
            </a:r>
            <a:endParaRPr lang="en-US" altLang="ko-KR" strike="sngStrike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Subtype of control frame is TBD</a:t>
            </a:r>
          </a:p>
        </p:txBody>
      </p:sp>
    </p:spTree>
    <p:extLst>
      <p:ext uri="{BB962C8B-B14F-4D97-AF65-F5344CB8AC3E}">
        <p14:creationId xmlns:p14="http://schemas.microsoft.com/office/powerpoint/2010/main" val="1671686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5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a TXOP that</a:t>
            </a:r>
            <a:r>
              <a:rPr lang="en-US" altLang="ko-KR">
                <a:solidFill>
                  <a:srgbClr val="FF0000"/>
                </a:solidFill>
              </a:rPr>
              <a:t> </a:t>
            </a:r>
            <a:r>
              <a:rPr lang="en-US" altLang="ko-KR"/>
              <a:t>a STA </a:t>
            </a:r>
            <a:r>
              <a:rPr lang="en-US" altLang="ko-KR">
                <a:solidFill>
                  <a:schemeClr val="tx1"/>
                </a:solidFill>
              </a:rPr>
              <a:t>obtains on </a:t>
            </a:r>
            <a:r>
              <a:rPr lang="en-US" altLang="ko-KR"/>
              <a:t>a </a:t>
            </a:r>
            <a:r>
              <a:rPr lang="en-US" altLang="ko-KR">
                <a:solidFill>
                  <a:schemeClr val="tx1"/>
                </a:solidFill>
              </a:rPr>
              <a:t>secondary channel shall end before the </a:t>
            </a:r>
            <a:r>
              <a:rPr lang="en-US" altLang="ko-KR"/>
              <a:t>Basic NAV timer </a:t>
            </a:r>
            <a:r>
              <a:rPr lang="en-US" altLang="ko-KR">
                <a:solidFill>
                  <a:schemeClr val="tx1"/>
                </a:solidFill>
              </a:rPr>
              <a:t>on a primary channel expires </a:t>
            </a:r>
          </a:p>
        </p:txBody>
      </p:sp>
    </p:spTree>
    <p:extLst>
      <p:ext uri="{BB962C8B-B14F-4D97-AF65-F5344CB8AC3E}">
        <p14:creationId xmlns:p14="http://schemas.microsoft.com/office/powerpoint/2010/main" val="297352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6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a STA which performs EDCA on a secondary channel shall complete switching to a primary channel before the Basic NAV timer on the primary channel expires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76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/>
              <a:t>According to the current spec, primary channel (PCH) is the only channel that can perform Back-off procedure and frame exchange</a:t>
            </a:r>
            <a:r>
              <a:rPr lang="ko-KR" altLang="en-US" sz="1800"/>
              <a:t> </a:t>
            </a:r>
            <a:r>
              <a:rPr lang="en-US" altLang="ko-KR" sz="1800"/>
              <a:t>is allowed only when primary channel is IDlE even when the remaining secondary channels are available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600"/>
              <a:t>This limits medium efficiency in wide bandwidth, so new mechanism, secondary channel access (SCA) or non-primary channel access (NPCA) that allows frame exchange even when PCH is BUSY needs to be defined in 802.11bn [1][2]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/>
              <a:t>In UHR SG and 11bn TG, many contributions discussed high level views for SCA and technical issues that need to be considered 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600"/>
              <a:t>Most of the contributions have aligned views with slight different details [3]-[9]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/>
              <a:t>In this contribution, we discuss the operation of secondary channel access and some technical issues and solutions to achieve successful frame exchange when performing secondary channel access mechanism</a:t>
            </a:r>
            <a:endParaRPr lang="en-US" altLang="ko-KR" sz="180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968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6A3375-5020-4FFB-A022-A2E48F5A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/>
              <a:t>Overview: Secondary Channel Access Operation</a:t>
            </a:r>
            <a:endParaRPr lang="ko-KR" altLang="en-US" sz="280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8D2E86-51A1-C489-36D0-FE9A07E0F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To perform Secondary Channel Access (SCA), AP needs to announce SCA related parameters </a:t>
            </a:r>
            <a:r>
              <a:rPr lang="en-US" altLang="ko-KR" sz="1200">
                <a:solidFill>
                  <a:schemeClr val="tx1"/>
                </a:solidFill>
              </a:rPr>
              <a:t>[see next slide]</a:t>
            </a:r>
            <a:endParaRPr lang="en-US" altLang="ko-KR" sz="1800">
              <a:solidFill>
                <a:schemeClr val="tx1"/>
              </a:solidFill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When Basic NAV is set on a PCH </a:t>
            </a:r>
            <a:r>
              <a:rPr lang="en-US" altLang="ko-KR" sz="1800"/>
              <a:t>due</a:t>
            </a:r>
            <a:r>
              <a:rPr lang="ko-KR" altLang="en-US" sz="1800"/>
              <a:t> </a:t>
            </a:r>
            <a:r>
              <a:rPr lang="en-US" altLang="ko-KR" sz="1800"/>
              <a:t>to</a:t>
            </a:r>
            <a:r>
              <a:rPr lang="ko-KR" altLang="en-US" sz="1800"/>
              <a:t> </a:t>
            </a:r>
            <a:r>
              <a:rPr lang="en-US" altLang="ko-KR" sz="1800"/>
              <a:t>OBSS</a:t>
            </a:r>
            <a:r>
              <a:rPr lang="ko-KR" altLang="en-US" sz="1800"/>
              <a:t> </a:t>
            </a:r>
            <a:r>
              <a:rPr lang="en-US" altLang="ko-KR" sz="1800"/>
              <a:t>PPDU</a:t>
            </a:r>
            <a:r>
              <a:rPr lang="en-US" altLang="ko-KR" sz="1800">
                <a:solidFill>
                  <a:schemeClr val="tx1"/>
                </a:solidFill>
              </a:rPr>
              <a:t>, STA may switch to a SCH announced by AP to perform Back-off and frame transmission can be done without including a PCH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 kern="1200">
                <a:latin typeface="Times New Roman"/>
                <a:ea typeface="MS Gothic"/>
              </a:rPr>
              <a:t>In this contribution, we discuss the following things that should be considered when performing secondary channel access operation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Timing issue / Medium Synchronization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Different Channel Switch Delay / TXOP end condition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Multiple SCH(s) for Back-off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1600">
              <a:solidFill>
                <a:schemeClr val="tx1"/>
              </a:solidFill>
            </a:endParaRPr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E46C53-0250-CB2B-5BE2-524C750D9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61B1EFF-2EF4-00B2-A106-BD5883B2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3B65261-48B2-98D5-9DCB-D419295A9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252" y="4343400"/>
            <a:ext cx="5570820" cy="213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3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553844-93E4-5465-9D85-1D351BEC7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AP announcement for SCA 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6D4CFE-6412-E1C5-B8D1-0E4E32313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SCA related parameters shall be announced by an AP</a:t>
            </a:r>
          </a:p>
          <a:p>
            <a:pPr marL="800100" lvl="1">
              <a:buFont typeface="Times New Roman" panose="02020603050405020304" pitchFamily="18" charset="0"/>
              <a:buChar char="–"/>
            </a:pPr>
            <a:r>
              <a:rPr lang="en-US" altLang="ko-KR" sz="1600">
                <a:solidFill>
                  <a:schemeClr val="tx1"/>
                </a:solidFill>
              </a:rPr>
              <a:t>One or more SCH(s) for Back-off</a:t>
            </a:r>
          </a:p>
          <a:p>
            <a:pPr marL="900000" lvl="1" indent="-230400">
              <a:buFont typeface="Wingdings" panose="05000000000000000000" pitchFamily="2" charset="2"/>
              <a:buChar char="§"/>
            </a:pPr>
            <a:r>
              <a:rPr lang="en-US" altLang="ko-KR" sz="1400"/>
              <a:t>T</a:t>
            </a:r>
            <a:r>
              <a:rPr lang="en-US" altLang="ko-KR" sz="1400">
                <a:solidFill>
                  <a:schemeClr val="tx1"/>
                </a:solidFill>
              </a:rPr>
              <a:t>o perform SCA, at least one SCH for Back-off shall be announced</a:t>
            </a:r>
          </a:p>
          <a:p>
            <a:pPr marL="900000" lvl="1" indent="-23040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When having multiple SCHs for Back-off, STA may get more gain in terms of channel access delay or channel access opportunity</a:t>
            </a:r>
          </a:p>
          <a:p>
            <a:pPr marL="857250" lvl="1" indent="-342900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EDCA Parameter Set for SCH(s)</a:t>
            </a:r>
          </a:p>
          <a:p>
            <a:pPr marL="900000" lvl="2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E.g. EDCA Parameter Set for PCH can be shared with SCH while updating its own CW parameter</a:t>
            </a:r>
          </a:p>
          <a:p>
            <a:pPr marL="900000" lvl="2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Or, New EDCA Parameter for SCH(s) may be defined reusing the format of existing EDCA Parameter Set</a:t>
            </a:r>
          </a:p>
          <a:p>
            <a:pPr marL="857250" lvl="1" indent="-342900">
              <a:buFont typeface="Times New Roman" panose="02020603050405020304" pitchFamily="18" charset="0"/>
              <a:buChar char="–"/>
            </a:pPr>
            <a:r>
              <a:rPr lang="en-US" altLang="ko-KR" sz="1600">
                <a:solidFill>
                  <a:schemeClr val="tx1"/>
                </a:solidFill>
              </a:rPr>
              <a:t>S</a:t>
            </a:r>
            <a:r>
              <a:rPr lang="en-US" altLang="ko-KR" sz="1600"/>
              <a:t>econdary Channel Access (SCA) Mode</a:t>
            </a:r>
            <a:r>
              <a:rPr lang="en-US" altLang="ko-KR" sz="1600">
                <a:solidFill>
                  <a:schemeClr val="tx1"/>
                </a:solidFill>
              </a:rPr>
              <a:t> </a:t>
            </a:r>
            <a:r>
              <a:rPr lang="en-US" altLang="ko-KR" sz="1200">
                <a:solidFill>
                  <a:schemeClr val="tx1"/>
                </a:solidFill>
              </a:rPr>
              <a:t>(Enable/Disable)</a:t>
            </a:r>
            <a:endParaRPr lang="en-US" altLang="ko-KR" sz="1600">
              <a:solidFill>
                <a:schemeClr val="tx1"/>
              </a:solidFill>
            </a:endParaRPr>
          </a:p>
          <a:p>
            <a:pPr marL="900000" lvl="2">
              <a:spcBef>
                <a:spcPts val="336"/>
              </a:spcBef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Used for </a:t>
            </a:r>
            <a:r>
              <a:rPr lang="en-US" altLang="ko-KR" sz="1400"/>
              <a:t>indicating whether AP or STA supporting SCA enables SCA or not when the Basic NAV is set on the PCH</a:t>
            </a:r>
            <a:endParaRPr lang="en-US" altLang="ko-KR" sz="1400">
              <a:solidFill>
                <a:schemeClr val="tx1"/>
              </a:solidFill>
            </a:endParaRPr>
          </a:p>
          <a:p>
            <a:pPr marL="857250" lvl="1" indent="-342900">
              <a:buFont typeface="Times New Roman" panose="02020603050405020304" pitchFamily="18" charset="0"/>
              <a:buChar char="–"/>
            </a:pPr>
            <a:r>
              <a:rPr lang="en-US" altLang="ko-KR" sz="1600">
                <a:solidFill>
                  <a:schemeClr val="tx1"/>
                </a:solidFill>
              </a:rPr>
              <a:t>Medium Synchronization (E.g., ED threshold, Max. num. of TXOPs, Duration)</a:t>
            </a:r>
          </a:p>
          <a:p>
            <a:pPr marL="857250" lvl="1" indent="-342900">
              <a:buFont typeface="Times New Roman" panose="02020603050405020304" pitchFamily="18" charset="0"/>
              <a:buChar char="–"/>
            </a:pPr>
            <a:r>
              <a:rPr lang="en-US" altLang="ko-KR" sz="1600">
                <a:solidFill>
                  <a:schemeClr val="tx1"/>
                </a:solidFill>
              </a:rPr>
              <a:t>Channel Switch </a:t>
            </a:r>
            <a:r>
              <a:rPr lang="en-US" altLang="ko-KR" sz="1600" kern="1200">
                <a:latin typeface="Times New Roman"/>
                <a:ea typeface="MS Gothic"/>
              </a:rPr>
              <a:t>Delay</a:t>
            </a:r>
            <a:endParaRPr lang="en-US" altLang="ko-KR" sz="1600">
              <a:solidFill>
                <a:schemeClr val="tx1"/>
              </a:solidFill>
            </a:endParaRPr>
          </a:p>
          <a:p>
            <a:pPr marL="900000" lvl="2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Channel switch </a:t>
            </a:r>
            <a:r>
              <a:rPr lang="en-US" altLang="ko-KR" sz="1400"/>
              <a:t>delay</a:t>
            </a:r>
            <a:r>
              <a:rPr lang="en-US" altLang="ko-KR" sz="1400">
                <a:solidFill>
                  <a:schemeClr val="tx1"/>
                </a:solidFill>
              </a:rPr>
              <a:t> from PCH to SCH (vice versa)</a:t>
            </a: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47F85F8-67D4-C3F7-F74A-4BF6471D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88F33BB-5D7A-6114-4346-F110E018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3602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172E76-2686-5B83-5C06-71CA5F2A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>
                <a:solidFill>
                  <a:schemeClr val="tx1"/>
                </a:solidFill>
              </a:rPr>
              <a:t>Considerations for Performing SCA 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312E0B6-5DB8-3C9E-E771-8363F7BD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Before performing SCA, AP and STA(s) having capability for SCA need to signal their SCA Mode whether it enables SCA or not </a:t>
            </a:r>
            <a:r>
              <a:rPr lang="en-US" altLang="ko-KR" sz="1800"/>
              <a:t>to guarantee that a recipient STA is performing SCA when a Basic NAV is set on a primary channel</a:t>
            </a:r>
            <a:endParaRPr lang="en-US" altLang="ko-KR" sz="1800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Because s</a:t>
            </a:r>
            <a:r>
              <a:rPr lang="en-US" altLang="ko-KR" sz="1600">
                <a:solidFill>
                  <a:schemeClr val="tx1"/>
                </a:solidFill>
              </a:rPr>
              <a:t>ome STA(s) may set </a:t>
            </a:r>
            <a:r>
              <a:rPr lang="en-US" altLang="ko-KR" sz="1600"/>
              <a:t>an </a:t>
            </a:r>
            <a:r>
              <a:rPr lang="en-US" altLang="ko-KR" sz="1600">
                <a:solidFill>
                  <a:schemeClr val="tx1"/>
                </a:solidFill>
              </a:rPr>
              <a:t>SCA Mode to be disabled for the purpose of power saving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When the Basic NAV is set on the PCH, 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Both of an AP (tx side) and a STA(s) (rx side) may switch to SCH</a:t>
            </a:r>
          </a:p>
          <a:p>
            <a:pPr marL="900000" lvl="1" indent="-23040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However, due to the different channel switch </a:t>
            </a:r>
            <a:r>
              <a:rPr lang="en-US" altLang="ko-KR" sz="1400"/>
              <a:t>delay and starting point of channel switching</a:t>
            </a:r>
            <a:r>
              <a:rPr lang="en-US" altLang="ko-KR" sz="1400">
                <a:solidFill>
                  <a:schemeClr val="tx1"/>
                </a:solidFill>
              </a:rPr>
              <a:t>, frame exchange may not be done successfully</a:t>
            </a:r>
          </a:p>
          <a:p>
            <a:pPr marL="900000" lvl="2" indent="-23040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AP and STA(s) need to indicate their channel switch </a:t>
            </a:r>
            <a:r>
              <a:rPr lang="en-US" altLang="ko-KR" sz="1400"/>
              <a:t>delay</a:t>
            </a:r>
            <a:r>
              <a:rPr lang="en-US" altLang="ko-KR" sz="1400">
                <a:solidFill>
                  <a:schemeClr val="tx1"/>
                </a:solidFill>
              </a:rPr>
              <a:t> to make sure AP transmits frame(s) after STA(s) has done switching</a:t>
            </a:r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5BC71F9-62FB-652D-E481-6F243EEED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FCE715E-173D-A8F6-1AEE-0D377CAB2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2113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45FF2C-6D0D-9E29-98F0-556B70A25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685800"/>
            <a:ext cx="7943850" cy="914400"/>
          </a:xfrm>
        </p:spPr>
        <p:txBody>
          <a:bodyPr/>
          <a:lstStyle/>
          <a:p>
            <a:r>
              <a:rPr lang="en-GB" altLang="ko-KR">
                <a:solidFill>
                  <a:schemeClr val="tx1"/>
                </a:solidFill>
              </a:rPr>
              <a:t>Considerations for Performing SCA (cont’d)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1641CC-1C32-1D72-39AD-27CE45F1B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After channel switching to SCH, </a:t>
            </a:r>
          </a:p>
          <a:p>
            <a:pPr marL="741600"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One of AP or STA may not switch to an SCH due to different view on a PCH</a:t>
            </a:r>
          </a:p>
          <a:p>
            <a:pPr marL="900000" lvl="2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To make sure whether the Back-off channel of a recipient STA is aligned with transmitter,</a:t>
            </a:r>
          </a:p>
          <a:p>
            <a:pPr marL="900000" lvl="2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Frame exchange need to be initiated with a short control frame (e.g., RTS)</a:t>
            </a:r>
            <a:endParaRPr lang="en-US" altLang="ko-KR" sz="1800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STA(s) may loss medium synchronization </a:t>
            </a:r>
            <a:r>
              <a:rPr lang="en-US" altLang="ko-KR" sz="1600"/>
              <a:t>on</a:t>
            </a:r>
            <a:r>
              <a:rPr lang="ko-KR" altLang="en-US" sz="1600"/>
              <a:t> </a:t>
            </a:r>
            <a:r>
              <a:rPr lang="en-US" altLang="ko-KR" sz="1600"/>
              <a:t>a</a:t>
            </a:r>
            <a:r>
              <a:rPr lang="ko-KR" altLang="en-US" sz="1600"/>
              <a:t> </a:t>
            </a:r>
            <a:r>
              <a:rPr lang="en-US" altLang="ko-KR" sz="1600"/>
              <a:t>SCH</a:t>
            </a:r>
            <a:endParaRPr lang="en-US" altLang="ko-KR" sz="1600">
              <a:solidFill>
                <a:schemeClr val="tx1"/>
              </a:solidFill>
            </a:endParaRPr>
          </a:p>
          <a:p>
            <a:pPr marL="900000" lvl="2" indent="-23040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Medium access recovery procedure that performs EDCA w/ some restrictions may be needed [2]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TXOP end condition on SCH</a:t>
            </a:r>
          </a:p>
          <a:p>
            <a:pPr marL="800100"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TXOP on SCH shall be done before the Basic NAV timer expires on the PCH not to lose the medium synchronization on PCH</a:t>
            </a:r>
            <a:endParaRPr lang="en-US" altLang="ko-KR" sz="1600"/>
          </a:p>
          <a:p>
            <a:pPr marL="900000" indent="-230400">
              <a:buFont typeface="Wingdings" panose="05000000000000000000" pitchFamily="2" charset="2"/>
              <a:buChar char="§"/>
            </a:pPr>
            <a:r>
              <a:rPr lang="en-US" altLang="ko-KR" sz="1400" b="0">
                <a:solidFill>
                  <a:schemeClr val="tx1"/>
                </a:solidFill>
              </a:rPr>
              <a:t>Otherwise,</a:t>
            </a:r>
            <a:r>
              <a:rPr lang="ko-KR" altLang="en-US" sz="1400" b="0">
                <a:solidFill>
                  <a:schemeClr val="tx1"/>
                </a:solidFill>
              </a:rPr>
              <a:t> </a:t>
            </a:r>
            <a:r>
              <a:rPr lang="en-US" altLang="ko-KR" sz="1400" b="0">
                <a:solidFill>
                  <a:schemeClr val="tx1"/>
                </a:solidFill>
              </a:rPr>
              <a:t>STA(s) shall not obtain TXOP on SCH</a:t>
            </a:r>
          </a:p>
          <a:p>
            <a:pPr marL="900000" indent="-230400">
              <a:buFont typeface="Wingdings" panose="05000000000000000000" pitchFamily="2" charset="2"/>
              <a:buChar char="§"/>
            </a:pPr>
            <a:r>
              <a:rPr lang="en-US" altLang="ko-KR" sz="1400" b="0">
                <a:solidFill>
                  <a:schemeClr val="tx1"/>
                </a:solidFill>
              </a:rPr>
              <a:t>Also, STA(s) performing EDCA on SCH should complete switching to PCH considering the channel switch delay from SCH to PCH before the Basic NAV timer expires on the PCH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After switching back to PCH,</a:t>
            </a:r>
          </a:p>
          <a:p>
            <a:pPr marL="800100"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STA(s) may loss medium synchronization </a:t>
            </a:r>
          </a:p>
          <a:p>
            <a:pPr marL="900000" lvl="2" indent="-23040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This might happen due to CF-end frame sent from OBSS while STA(s) and AP are performing SCA (TXOP truncation on PCH)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7B3E2EE-6EF4-A389-F2AC-9BBC0673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830E9-4BC6-A629-9E32-5EE1D2D4E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9890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65DBD5-988A-F2C8-CFDB-D9451114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Multiple SCHs for BO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083423-C589-AF8A-9AA1-310474DBC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When PCH is simultaneously performing PD/CCA w/ SCH, medium synchronization procedure is not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Also, when having multiple SCH(s) for BO, STA(s) may get performance improvement in terms of channel access delay and channel access opportunity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Because among multiple SCH(s) for BO, STA can transmit frame(s) through including one of SCH that Back-off counter value reaches to 0 first 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This </a:t>
            </a:r>
            <a:r>
              <a:rPr lang="en-US" altLang="ko-KR" sz="1800"/>
              <a:t>can</a:t>
            </a:r>
            <a:r>
              <a:rPr lang="en-US" altLang="ko-KR" sz="1800">
                <a:solidFill>
                  <a:schemeClr val="tx1"/>
                </a:solidFill>
              </a:rPr>
              <a:t> be good to meet the requirement for </a:t>
            </a:r>
            <a:r>
              <a:rPr lang="en-US" altLang="ko-KR" sz="1800"/>
              <a:t>the </a:t>
            </a:r>
            <a:r>
              <a:rPr lang="en-US" altLang="ko-KR" sz="1800">
                <a:solidFill>
                  <a:schemeClr val="tx1"/>
                </a:solidFill>
              </a:rPr>
              <a:t>latency sensitve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However, implementation complexity and power consumption for concurrent PD/CCA need to be considered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Also, memory overhead is increased due to EDCA Parameter Sets and Back-off counter when having multiple SCH(s) for BO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49383F6-8D2A-AAF2-1618-CC4A9DDBC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D830AED-D355-A7FA-C90D-58BABCDA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916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In this contribution, we’ve shared some thoughts to achieve secondary channel access </a:t>
            </a:r>
            <a:r>
              <a:rPr lang="en-US" altLang="ko-KR" sz="2000"/>
              <a:t>in 11bn </a:t>
            </a:r>
            <a:r>
              <a:rPr lang="en-US" altLang="ko-KR" sz="2000" dirty="0"/>
              <a:t>in terms of</a:t>
            </a:r>
          </a:p>
          <a:p>
            <a:pPr lvl="1"/>
            <a:r>
              <a:rPr lang="en-US" altLang="ko-KR" sz="1600"/>
              <a:t>AP Announcement for SCA</a:t>
            </a:r>
            <a:endParaRPr lang="en-US" altLang="ko-KR" sz="1600" dirty="0"/>
          </a:p>
          <a:p>
            <a:pPr lvl="1"/>
            <a:r>
              <a:rPr lang="en-US" altLang="ko-KR" sz="1600"/>
              <a:t>Techical Issues and Solutions</a:t>
            </a:r>
            <a:endParaRPr lang="en-US" altLang="ko-KR" sz="16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ko-KR" sz="1400"/>
              <a:t>Secondary Channel Access Mode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ko-KR" sz="1400"/>
              <a:t>Different Channel Switch Delay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ko-KR" sz="1400"/>
              <a:t>Medium Synchronization/Timing issue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ko-KR" sz="1400"/>
              <a:t>TXOP end condition on SCH</a:t>
            </a:r>
          </a:p>
          <a:p>
            <a:pPr lvl="1"/>
            <a:r>
              <a:rPr lang="en-US" altLang="ko-KR" sz="1600"/>
              <a:t>Multiple SCH(s) for Back-off</a:t>
            </a:r>
            <a:endParaRPr lang="en-US" altLang="ko-KR" sz="12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828810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[1] 23/1112r0, Thoughts on Secondary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[2] 23/1911r0, Secondary Channel Access and Frame Transmission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[3] 23/034r1, Non-primary Channel Utilization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[4] 23/1444r1, Non-primary channel access evaluations_followup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[5] 23/1419r0, Nonprimary channel access discussions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[6] 23/1365r0, Discussions on Non-primary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[7] 23/797r0, Non-primary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[8] 23/1288r0, Non-primary Channel Utilization Follw-up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[9] 23/1414r0, secondary channel usage follow up</a:t>
            </a:r>
          </a:p>
        </p:txBody>
      </p:sp>
    </p:spTree>
    <p:extLst>
      <p:ext uri="{BB962C8B-B14F-4D97-AF65-F5344CB8AC3E}">
        <p14:creationId xmlns:p14="http://schemas.microsoft.com/office/powerpoint/2010/main" val="19194793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316211</TotalTime>
  <Words>1695</Words>
  <Application>Microsoft Office PowerPoint</Application>
  <PresentationFormat>화면 슬라이드 쇼(4:3)</PresentationFormat>
  <Paragraphs>193</Paragraphs>
  <Slides>15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Arial</vt:lpstr>
      <vt:lpstr>Times New Roman</vt:lpstr>
      <vt:lpstr>Wingdings</vt:lpstr>
      <vt:lpstr>802-11-Submission</vt:lpstr>
      <vt:lpstr>Secondary Channel Access Operation</vt:lpstr>
      <vt:lpstr>Introduction</vt:lpstr>
      <vt:lpstr>Overview: Secondary Channel Access Operation</vt:lpstr>
      <vt:lpstr>AP announcement for SCA </vt:lpstr>
      <vt:lpstr>Considerations for Performing SCA </vt:lpstr>
      <vt:lpstr>Considerations for Performing SCA (cont’d)</vt:lpstr>
      <vt:lpstr>Multiple SCHs for BO</vt:lpstr>
      <vt:lpstr>Conclusion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Channel Access Operation</dc:title>
  <dc:creator>Dongju Cha</dc:creator>
  <cp:lastModifiedBy>차동주/연구원/C&amp;M표준(연)IoT커넥티비티표준TP(dongju.cha@lge.com)</cp:lastModifiedBy>
  <cp:revision>17020</cp:revision>
  <cp:lastPrinted>2018-10-31T23:27:01Z</cp:lastPrinted>
  <dcterms:created xsi:type="dcterms:W3CDTF">2007-05-21T21:00:37Z</dcterms:created>
  <dcterms:modified xsi:type="dcterms:W3CDTF">2024-02-22T07:46:59Z</dcterms:modified>
</cp:coreProperties>
</file>