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8" r:id="rId3"/>
    <p:sldId id="276" r:id="rId4"/>
    <p:sldId id="292" r:id="rId5"/>
    <p:sldId id="294" r:id="rId6"/>
    <p:sldId id="295" r:id="rId7"/>
    <p:sldId id="284" r:id="rId8"/>
    <p:sldId id="298" r:id="rId9"/>
    <p:sldId id="300" r:id="rId10"/>
    <p:sldId id="301" r:id="rId11"/>
    <p:sldId id="307" r:id="rId12"/>
    <p:sldId id="312" r:id="rId13"/>
    <p:sldId id="316" r:id="rId14"/>
    <p:sldId id="323" r:id="rId15"/>
    <p:sldId id="313" r:id="rId16"/>
    <p:sldId id="322" r:id="rId17"/>
    <p:sldId id="315" r:id="rId18"/>
    <p:sldId id="320" r:id="rId19"/>
    <p:sldId id="319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0984" autoAdjust="0"/>
  </p:normalViewPr>
  <p:slideViewPr>
    <p:cSldViewPr snapToGrid="0">
      <p:cViewPr varScale="1">
        <p:scale>
          <a:sx n="119" d="100"/>
          <a:sy n="119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97B6C35-502C-0DFB-58CA-77B3E4374A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265C9D-E389-328A-B8FA-83B3CE4CCC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2CC2-29B3-4C2C-8B36-6CB847ED252A}" type="datetime1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0CD426-AB67-AE2F-C348-4802799A51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/>
              <a:t>John Doe, Some Company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44CA6A-ADCC-8829-BB4B-1900623E38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CE4E7-CFF6-43C6-AB2A-98D4D1D625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00979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7D155-DF6D-41B3-BBA9-0488F204082E}" type="datetime1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/>
              <a:t>John Doe, Some Company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20CFA-8B83-46C9-AC78-C61B44AE16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95811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269F2DA-2A9A-4E1F-8DCA-3CE95F90EB40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7AB31A61-5207-169B-3D77-82FADA81B03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E1E32E9-3E55-7FE4-1CDD-A408A3D409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7C21C022-0676-4366-B872-6BD55CE316D1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9A9FFC5D-00AC-26D9-48AC-34CDEEFD9B5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BCF9E3C2-DA79-8740-DABB-685AD3532F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897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9501D7C-3276-4991-AF99-7ABAB08F919C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49CE3895-1DC2-F730-95B1-B6DD689D2C2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E8BCFA39-9646-3524-166B-3770F2168D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024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289B36A-FB46-4AA7-B334-4CE852D0EB95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815E0CDE-098E-E53D-0EAC-12D2C26ADAD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B9594F01-DF4A-8098-62C0-4521D8E6C5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253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3EB718F7-5171-4C02-960A-4EAB1B94A31C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5BAC8180-5803-CCE6-BAF2-BD8202794A2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2344B621-6180-420B-0CEA-E64C520EA2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1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73B8121E-031E-4385-8422-1989C0B1AB6F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CBF25D3A-EF17-BC6C-5340-00ABF1D3667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CC713BF5-95F8-C7E9-284A-6A8E4574A0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158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05ED624-4FC3-419E-B378-6EEED9B806DF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03CC805E-07A0-E704-A06D-C8941EED9AE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1987724F-08C2-E754-2238-A54D0BFFE7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339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FD46028-B57E-4E41-9C19-9D1742222873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F0626257-15CB-A272-F9D6-9ED4E44D62C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3EE15B6D-EB0B-7795-9076-10921BD23C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5891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B97F62E-506D-474B-A50B-CBF1FEBDA500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D3A6C9CE-A16A-3974-7E57-D4B2DA521E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D8E0ADE1-F222-D59B-7116-4BEBF8AE8B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548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C716046-9598-4D44-9615-781E88613E2D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5B4BF1F6-982B-BC24-AB81-64866F99846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3D9EF74F-A9B8-9912-A0D9-37DBD0D90E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763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1C2A1DA-A24C-4DC9-B46F-EFD8196DA427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lvl="0" indent="0" algn="just" latinLnBrk="1">
              <a:buFont typeface="Calibri" panose="020F0502020204030204" pitchFamily="34" charset="0"/>
              <a:buNone/>
            </a:pPr>
            <a:endParaRPr lang="en-US" altLang="ko-KR" sz="1200">
              <a:solidFill>
                <a:srgbClr val="000000"/>
              </a:solidFill>
              <a:effectLst/>
              <a:latin typeface="Calibri" panose="020F0502020204030204" pitchFamily="34" charset="0"/>
              <a:ea typeface="맑은 고딕" panose="020B0503020000020004" pitchFamily="50" charset="-127"/>
              <a:cs typeface="굴림" panose="020B0600000101010101" pitchFamily="50" charset="-127"/>
            </a:endParaRPr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E2096D1-712E-97C0-3A32-29E6ACA112D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5A1552E-3288-2F43-8049-4A86FE91C2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45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211C429-7AAD-45B3-A29C-6402C5F03E42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DB00E5D-E75B-C324-1096-09F441A728C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1DD9EE6-D772-EFC4-70FF-EE0DFD67E9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31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90239F4F-F92F-49E5-A6CF-78D9B132C2EE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9E2F530-E041-3633-DB1A-60057DAD756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7ABEEB-4982-AE3A-4F2F-F87779DF6E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17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D053541-DEF9-4AD0-8B2C-300951474895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ko-KR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EE8C27E-0417-CAEE-F43B-7F9E7C3665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15AFCCC-6F28-6E68-D1AE-1EC4276AEB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806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5499BBD-4ABA-4D0C-A5FF-87976C2E8D78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Wingdings" panose="05000000000000000000" pitchFamily="2" charset="2"/>
              <a:buNone/>
            </a:pPr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3C2F554-76E2-044B-C2AE-3E7F44E26A0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8D2D534-D159-14BC-2A91-788B7007BA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782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F46544C-9E34-4801-B58E-35BE5851F59A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ko-KR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AFE643E-1D66-C07A-73C4-6121AE21D9A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B439775-3463-118A-13ED-C9955E08A0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315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5F6517D-7F0B-4D42-BE3F-C583CE6ABF3B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8B83C65-C129-D87C-2F34-25A5029EC42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6B27554-1F2C-D55F-80A3-D317762BFC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0291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247D950-A5F2-4BAB-AF20-725C0AC44ECB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2969D605-FBE4-77E1-98CD-A37F430E20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D7B1B72-F723-1238-F667-2416ED4741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02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06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9A7B1D-E651-E933-1CB6-314BA9D451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FD3562-C33F-2DA8-3A81-D46EAD6725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303D66-984C-4082-1894-4F63E89EA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94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34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7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1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802.11-23/1913r0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8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9082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Secondary Channel Access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0062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B055238B-9F53-CE42-1D26-FB571E0BC949}"/>
              </a:ext>
            </a:extLst>
          </p:cNvPr>
          <p:cNvGraphicFramePr>
            <a:graphicFrameLocks noGrp="1"/>
          </p:cNvGraphicFramePr>
          <p:nvPr/>
        </p:nvGraphicFramePr>
        <p:xfrm>
          <a:off x="1315920" y="2416671"/>
          <a:ext cx="9560160" cy="3914427"/>
        </p:xfrm>
        <a:graphic>
          <a:graphicData uri="http://schemas.openxmlformats.org/drawingml/2006/table">
            <a:tbl>
              <a:tblPr/>
              <a:tblGrid>
                <a:gridCol w="191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4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7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4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3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Reference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20/1009r10, Blindness issue for non-STR operations-followup</a:t>
            </a:r>
          </a:p>
          <a:p>
            <a:pPr marL="457200" lvl="1" indent="0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4233424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1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support to define a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Secondary Channel Access (SCA) which allows transmission without including primary channel in 11bn?</a:t>
            </a:r>
          </a:p>
        </p:txBody>
      </p:sp>
    </p:spTree>
    <p:extLst>
      <p:ext uri="{BB962C8B-B14F-4D97-AF65-F5344CB8AC3E}">
        <p14:creationId xmlns:p14="http://schemas.microsoft.com/office/powerpoint/2010/main" val="2974551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2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that an </a:t>
            </a:r>
            <a:r>
              <a:rPr lang="en-US" altLang="ko-KR">
                <a:solidFill>
                  <a:schemeClr val="tx1"/>
                </a:solidFill>
              </a:rPr>
              <a:t>AP supporting Secondary Channel Access announces at least one secondary channel that performs EDCA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The secondary channel is one of 20MHz channel in its BSS Operating Channel Width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More than one secondary channel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that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performs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EDCA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is TBD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Detailed signaling is TBD</a:t>
            </a:r>
          </a:p>
        </p:txBody>
      </p:sp>
    </p:spTree>
    <p:extLst>
      <p:ext uri="{BB962C8B-B14F-4D97-AF65-F5344CB8AC3E}">
        <p14:creationId xmlns:p14="http://schemas.microsoft.com/office/powerpoint/2010/main" val="74166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3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indicates its channel switch time that is required when STA(s) switches from primary channel to secondary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70784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4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indicates its channel switch time that is required when STA(s) switches from secondary channel to primary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349481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5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TXOP on secondary channel shall end before the Basic NAV timer on primary channel expires</a:t>
            </a:r>
          </a:p>
        </p:txBody>
      </p:sp>
    </p:spTree>
    <p:extLst>
      <p:ext uri="{BB962C8B-B14F-4D97-AF65-F5344CB8AC3E}">
        <p14:creationId xmlns:p14="http://schemas.microsoft.com/office/powerpoint/2010/main" val="278764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6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which performs EDCA on secondary channel shall complete switching to primary channel before the Basic NAV timer on primary channel expires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804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7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initiates frame exchange with control frame when it performs EDCA on secondary channel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</p:txBody>
      </p:sp>
    </p:spTree>
    <p:extLst>
      <p:ext uri="{BB962C8B-B14F-4D97-AF65-F5344CB8AC3E}">
        <p14:creationId xmlns:p14="http://schemas.microsoft.com/office/powerpoint/2010/main" val="477409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8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Which options do you prefer for EDCA Parameter Set on secondary channel in 11bn?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Option 1: MU EDCA Parameter Set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Option 2: Same EDCA Parameter Set used in primary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Option 3: New EDCA Parameter Set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Option 4: Abstain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Option 5: None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of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above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This is for information gathering</a:t>
            </a:r>
          </a:p>
        </p:txBody>
      </p:sp>
    </p:spTree>
    <p:extLst>
      <p:ext uri="{BB962C8B-B14F-4D97-AF65-F5344CB8AC3E}">
        <p14:creationId xmlns:p14="http://schemas.microsoft.com/office/powerpoint/2010/main" val="3527150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9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shall switch to secondary channel when Basic NAV is set on primary channel under TBD condition(s)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  <a:p>
            <a:pPr marL="0" indent="0"/>
            <a:endParaRPr lang="en-US" altLang="ko-KR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5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802.11, many contributions have been discussed to improve the use of the medium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E.g., DL/UL MU based on MU-MIMO/OFDMA with preamble puncturing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 However, frame exchange</a:t>
            </a:r>
            <a:r>
              <a:rPr lang="ko-KR" altLang="en-US" sz="2000"/>
              <a:t> </a:t>
            </a:r>
            <a:r>
              <a:rPr lang="en-US" altLang="ko-KR" sz="2000"/>
              <a:t>is allowed only when primary channel is IDlE even when the remaining secondary channels are available which limits the efficient use of the medium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So, in previous UHR SG, we have discussed secondary channel access (or, non-primary channel access) that allows frame exchange even when primary channel is BUSY [1][2]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 discuss the operation of secondary channel access and some technical issues and solutions to achieve successful frame exchange when performing secondary channel access mechanism</a:t>
            </a:r>
            <a:endParaRPr lang="en-US" altLang="ko-KR" sz="200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00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Recap: Wide Bandwidth Channel Access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C93FA14-5E3B-C47F-61E4-FB3516F74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924" y="4149079"/>
            <a:ext cx="9981636" cy="2023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According to the current spec, </a:t>
            </a:r>
            <a:r>
              <a:rPr lang="en-US" altLang="ko-KR" sz="2000">
                <a:latin typeface="Times New Roman"/>
                <a:ea typeface="MS Gothic"/>
              </a:rPr>
              <a:t>primary</a:t>
            </a:r>
            <a:r>
              <a:rPr lang="ko-KR" altLang="en-US" sz="2000">
                <a:latin typeface="Times New Roman"/>
                <a:ea typeface="MS Gothic"/>
              </a:rPr>
              <a:t> </a:t>
            </a:r>
            <a:r>
              <a:rPr lang="en-US" altLang="ko-KR" sz="2000">
                <a:latin typeface="Times New Roman"/>
                <a:ea typeface="MS Gothic"/>
              </a:rPr>
              <a:t>channel</a:t>
            </a:r>
            <a:r>
              <a:rPr lang="ko-KR" altLang="en-US" sz="2000">
                <a:latin typeface="Times New Roman"/>
                <a:ea typeface="MS Gothic"/>
              </a:rPr>
              <a:t> </a:t>
            </a:r>
            <a:r>
              <a:rPr lang="en-US" altLang="ko-KR" sz="2000">
                <a:latin typeface="Times New Roman"/>
                <a:ea typeface="MS Gothic"/>
              </a:rPr>
              <a:t>(</a:t>
            </a: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PCH) is the only channel that can perform Back-off procedure and frame exchange cannot be happened when PCH is BUSY even though the remaining secondary channel(s) (SCH(s)) is IDLE </a:t>
            </a:r>
            <a:r>
              <a:rPr kumimoji="0" lang="en-US" altLang="ko-KR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</a:p>
          <a:p>
            <a:pPr marL="800100" marR="0" lvl="1" indent="-34290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tabLst/>
              <a:defRPr/>
            </a:pPr>
            <a:r>
              <a:rPr kumimoji="0" lang="en-US" altLang="ko-K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This limits the efficient use of the medium in wide bandwidth operation</a:t>
            </a:r>
          </a:p>
          <a:p>
            <a:pPr marL="40005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New mechanism that allows frame exchange even when PCH is BUSY needs to be defined in 802.11bn for the medium efficiency </a:t>
            </a:r>
            <a:endParaRPr kumimoji="0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B47600DA-0CC3-9FA2-EDBD-017554C49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574" y="1584742"/>
            <a:ext cx="6084335" cy="24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95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Overview: Secondary Channel Access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42ECB34-007C-D563-918D-F9E027125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7190" y="3508826"/>
            <a:ext cx="9937104" cy="248141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PCH cannot be used due to a Basic NAV, STA may switch to SCH to perform Back-off procedure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Switching to SCH is allowed only when PCH is BUSY due to the Basic NAV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Switching to SCH when intra-BSS NAV is set on PCH is not proper since AP and STA are currently exchanging frames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BC on an SCH for BO reaches to 0, a PPDU including Frame(s) can be transmitted on other IDLE SCH(s) including SCH for BO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After frame exchange is done through Secondary Channel Access (SCA), STA switches to PCH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85469768-61D9-BA45-3A13-65F96FAE5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740" y="1450245"/>
            <a:ext cx="5562406" cy="224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3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Prerequisites for Secondary Channel Access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8D21CE3-ED3D-99A2-4AB8-59CD3EBAEA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Capabilities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STAs can have several capabilities for performing SCA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Capability for supporting SCA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Capability for Sequential PD/CCA vs. Concurrent PD/CCA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related parameters shall be announced by an AP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One or more SCH(s) for Back-off</a:t>
            </a:r>
            <a:endParaRPr lang="en-US" altLang="ko-KR" sz="1600">
              <a:solidFill>
                <a:schemeClr val="tx1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To perform SCA, at least one SCH for Back-off shall be announced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Each SCH(s) for Back-off is one of 20MHz channel in its BSS Operating Channel Width  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When having multiple SCHs for Back-off, STA may get more gain in terms of channel access delay or channel access opportunity</a:t>
            </a:r>
            <a:endParaRPr lang="en-US" altLang="ko-KR" sz="1800">
              <a:solidFill>
                <a:schemeClr val="tx1"/>
              </a:solidFill>
            </a:endParaRPr>
          </a:p>
          <a:p>
            <a:pPr marL="857250" lvl="1" indent="-342900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EDCA Parameter Set for SCH(s)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 EDCA Parameter Set for PCH can be shared with SCH while updating its own CW parameter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Or, New EDCA Parameter for SCH(s) may be defined reusing the format of existing EDCA Parameter Set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Medium Synchronization (e.g., Duration, ED threhsold, Maximum number of TXOPs)</a:t>
            </a:r>
            <a:endParaRPr lang="en-US" altLang="ko-KR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8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chemeClr val="tx1"/>
                </a:solidFill>
              </a:rPr>
              <a:t>SCA Enabled Indication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8D21CE3-ED3D-99A2-4AB8-59CD3EBAEA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636076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STA(s) supporting SCA shall perform SCA when Basic NAV is set on PCH may not be appropriate in some cases as follows,</a:t>
            </a:r>
            <a:endParaRPr lang="en-US" altLang="ko-KR" sz="1800" strike="sngStrike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all STA(s) associated with AP supporting SCA do not support SCA, AP should not perform SCA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Some STA(s) supporting SCA may not want to switch to SCH for purpose of power saving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enabled/disabled indication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AP and STA(s) supporting SCA indicate whether it enables SCA or not</a:t>
            </a:r>
          </a:p>
          <a:p>
            <a:pPr marL="13144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With this, STA and AP get more chance to align SCH for Back-off</a:t>
            </a:r>
            <a:endParaRPr lang="en-US" altLang="ko-KR" sz="14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AP indicates SCA indication to be disabled,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STA(s) does not switch to SCH for performing SCA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AP indicates SCA indication to be enabled,</a:t>
            </a:r>
          </a:p>
          <a:p>
            <a:pPr marL="13144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STA(s) may indicate to be enabled or disabled according to STA(s) intention</a:t>
            </a:r>
          </a:p>
          <a:p>
            <a:pPr marL="177165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 In case of all associated STA(s) indicates SCA indication to be disabled or does not support SCA, AP should not switch to SCH</a:t>
            </a:r>
          </a:p>
          <a:p>
            <a:pPr marL="514350" lvl="1" indent="0"/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98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Synchronization Issues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2" y="1671091"/>
            <a:ext cx="10589682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Synchronization issues should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Medium synchronization: When </a:t>
            </a:r>
            <a:r>
              <a:rPr lang="en-US" altLang="ko-KR" sz="1800"/>
              <a:t>AP or STA switches to SCH for Back-off, it would lose the medium synchronization</a:t>
            </a:r>
            <a:endParaRPr lang="en-US" altLang="ko-KR" sz="180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Timing issue: AP and STA may have different view on PCH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E.g., AP is performing Back-off on the SCH(s) due to Basic NAV set on PCH while STA is still on PCH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Solution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To deal with issues above, we can design similar to medium access recovery procedure in 11be [3]</a:t>
            </a:r>
            <a:endParaRPr lang="en-US" altLang="ko-KR" sz="1400">
              <a:solidFill>
                <a:schemeClr val="tx1"/>
              </a:solidFill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Timer countdown starts after STA switches to SCH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While the timer is running, STA can perform EDCA using baseline with some restrictions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Considering PCH of OBSS may be overlapped with SCH for Back-off, AP needs to carefully consider the ED threshold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>
                <a:solidFill>
                  <a:schemeClr val="tx1"/>
                </a:solidFill>
              </a:rPr>
              <a:t>Frame exchange shall be initiated with short control frame (e.g., RTS frame)</a:t>
            </a:r>
          </a:p>
          <a:p>
            <a:pPr marL="171450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To check whether the recepient STA is ready for frame exchage</a:t>
            </a:r>
          </a:p>
          <a:p>
            <a:pPr marL="171450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Maximum number of TXOPs that STA is allowed to attempt to initiate frame exchange can be announced by AP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782779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Different Channel Switch Time / TXOP on SCH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71091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Different channel switch time between AP and STA(s) should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AP or STA switches to SCH to perform SCA, frame exchange may not be successful due to different channel switch time between AP and STA(s)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E.g., STA that has done switching transmits frame to the STA has not switched yet 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To address the issue above, AP and STA need to indicate their channel switch time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Channel switch time from PCH to SCH, vice versa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TX STA need to consider channel switch time of RX STA when transmitting frame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TXOP on SCH should be end before the Basic NAV timer expires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Basic NAV timer expires, legacy STA(s) may get chance to transmit frame through PCH 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If frame exchange through SCA cannot be done before the Basic NAV timer expires, STA should not perform SCA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considering channel switch time, TXOP on SCH should be end before </a:t>
            </a:r>
            <a:r>
              <a:rPr lang="en-US" altLang="ko-KR" sz="1800" i="1">
                <a:solidFill>
                  <a:schemeClr val="tx1"/>
                </a:solidFill>
              </a:rPr>
              <a:t>Basic NAV end time – channel switch time (From SCH to PCH)</a:t>
            </a:r>
            <a:endParaRPr lang="en-US" altLang="ko-KR" sz="16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–"/>
            </a:pPr>
            <a:endParaRPr lang="en-US" altLang="ko-KR" sz="1600">
              <a:solidFill>
                <a:schemeClr val="tx1"/>
              </a:solidFill>
            </a:endParaRPr>
          </a:p>
          <a:p>
            <a:pPr marL="857250" lvl="1">
              <a:buFont typeface="Wingdings" panose="05000000000000000000" pitchFamily="2" charset="2"/>
              <a:buChar char="§"/>
            </a:pPr>
            <a:endParaRPr lang="en-US" altLang="ko-KR" sz="1800">
              <a:solidFill>
                <a:schemeClr val="tx1"/>
              </a:solidFill>
            </a:endParaRP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37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466AE6-325C-AD37-0549-D7AC648F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9BE94E-D84D-64BD-73D3-5887A4A9F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795CD9-CEEB-768B-FDF8-B8034B4C1D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37FEC5-AD23-01B1-EC4D-B2E0F831884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6B1A76D-74AC-F270-CBCF-B10E734378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71091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we’ve shared some thoughts to achieve secondary channel access in 11bn in terms of</a:t>
            </a:r>
            <a:endParaRPr lang="en-US" altLang="ko-KR" sz="1800"/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Prerequisites for Secondary Channel Access Operation</a:t>
            </a:r>
            <a:endParaRPr lang="en-US" altLang="ko-KR" sz="160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SCA Capability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AP Announcement for SCA Related Parameters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800"/>
              <a:t>Technical Issues and Solutions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Medium Synchronization/Timing issue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Different Channel Switch Time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TXOP on SCH</a:t>
            </a:r>
          </a:p>
          <a:p>
            <a:pPr marL="857250" lvl="1">
              <a:buFont typeface="Wingdings" panose="05000000000000000000" pitchFamily="2" charset="2"/>
              <a:buChar char="§"/>
            </a:pPr>
            <a:endParaRPr lang="en-US" altLang="ko-KR" sz="1800"/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1178758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8680</TotalTime>
  <Words>2077</Words>
  <Application>Microsoft Office PowerPoint</Application>
  <PresentationFormat>와이드스크린</PresentationFormat>
  <Paragraphs>277</Paragraphs>
  <Slides>19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맑은 고딕</vt:lpstr>
      <vt:lpstr>Arial</vt:lpstr>
      <vt:lpstr>Calibri</vt:lpstr>
      <vt:lpstr>Times New Roman</vt:lpstr>
      <vt:lpstr>Wingdings</vt:lpstr>
      <vt:lpstr>1_Office 테마</vt:lpstr>
      <vt:lpstr>Secondary Channel Access Operation</vt:lpstr>
      <vt:lpstr>Introduction</vt:lpstr>
      <vt:lpstr>Recap: Wide Bandwidth Channel Access</vt:lpstr>
      <vt:lpstr>Overview: Secondary Channel Access Operation</vt:lpstr>
      <vt:lpstr>Prerequisites for Secondary Channel Access Operation</vt:lpstr>
      <vt:lpstr>SCA Enabled Indication</vt:lpstr>
      <vt:lpstr>Synchronization Issues</vt:lpstr>
      <vt:lpstr>Different Channel Switch Time / TXOP on SCH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차동주/연구원/C&amp;M표준(연)IoT커넥티비티표준Task(dongju.cha@lge.com)</dc:creator>
  <cp:lastModifiedBy>차동주/연구원/C&amp;M표준(연)IoT커넥티비티표준Task(dongju.cha@lge.com)</cp:lastModifiedBy>
  <cp:revision>38</cp:revision>
  <dcterms:created xsi:type="dcterms:W3CDTF">2023-11-02T03:57:58Z</dcterms:created>
  <dcterms:modified xsi:type="dcterms:W3CDTF">2023-11-13T00:04:28Z</dcterms:modified>
</cp:coreProperties>
</file>