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1244" r:id="rId2"/>
    <p:sldId id="1263" r:id="rId3"/>
    <p:sldId id="1264" r:id="rId4"/>
    <p:sldId id="1280" r:id="rId5"/>
    <p:sldId id="1282" r:id="rId6"/>
    <p:sldId id="1301" r:id="rId7"/>
    <p:sldId id="1273" r:id="rId8"/>
    <p:sldId id="1302" r:id="rId9"/>
    <p:sldId id="1303" r:id="rId10"/>
    <p:sldId id="1285" r:id="rId11"/>
    <p:sldId id="1286" r:id="rId12"/>
    <p:sldId id="1287" r:id="rId13"/>
    <p:sldId id="1260" r:id="rId14"/>
    <p:sldId id="1312" r:id="rId15"/>
    <p:sldId id="1289" r:id="rId16"/>
    <p:sldId id="1307" r:id="rId17"/>
    <p:sldId id="1291" r:id="rId18"/>
    <p:sldId id="1308" r:id="rId19"/>
    <p:sldId id="1309" r:id="rId20"/>
    <p:sldId id="1310" r:id="rId21"/>
    <p:sldId id="1292" r:id="rId2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4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0000FF"/>
    <a:srgbClr val="FF9900"/>
    <a:srgbClr val="00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68" autoAdjust="0"/>
    <p:restoredTop sz="89849" autoAdjust="0"/>
  </p:normalViewPr>
  <p:slideViewPr>
    <p:cSldViewPr>
      <p:cViewPr varScale="1">
        <p:scale>
          <a:sx n="231" d="100"/>
          <a:sy n="231" d="100"/>
        </p:scale>
        <p:origin x="3858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77" d="100"/>
          <a:sy n="177" d="100"/>
        </p:scale>
        <p:origin x="192" y="200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63815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3149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3850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50191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>
              <a:solidFill>
                <a:srgbClr val="00B05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1136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ko-KR" altLang="ko-KR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1084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>
              <a:solidFill>
                <a:srgbClr val="00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9463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 smtClean="0">
              <a:solidFill>
                <a:srgbClr val="00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61981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43433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2959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81310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14782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2382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ctr"/>
            <a:endParaRPr lang="en-US" altLang="ko-KR" sz="1200" b="0" u="none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0362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9111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5740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0969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21928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o-KR" altLang="en-US" b="0" u="none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381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b="0" i="0" u="none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456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8349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802.11-23/1912r0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Coordinated TDMA Procedure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2023-11-13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40713"/>
              </p:ext>
            </p:extLst>
          </p:nvPr>
        </p:nvGraphicFramePr>
        <p:xfrm>
          <a:off x="712304" y="2627314"/>
          <a:ext cx="7620000" cy="37065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31283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TXOP Sharing for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 smtClean="0"/>
              <a:t>After selecting a shared AP, the sharing AP can optionally exchange frames within its BSS.</a:t>
            </a:r>
          </a:p>
          <a:p>
            <a:pPr lvl="1"/>
            <a:r>
              <a:rPr lang="en-US" altLang="ko-KR" sz="1400" dirty="0" smtClean="0"/>
              <a:t>The sharing AP can then use MU-RTS TXS TF (or Ctrl frame) to allocate time to the selected shared AP (i.e., TXOP sharing can be performed for C-TDMA based transmission).</a:t>
            </a:r>
            <a:endParaRPr lang="en-US" altLang="ko-KR" sz="900" dirty="0" smtClean="0"/>
          </a:p>
          <a:p>
            <a:r>
              <a:rPr lang="en-US" altLang="ko-KR" sz="1600" dirty="0" smtClean="0"/>
              <a:t>In this situation, a non-AP STAs associated with the shared AP can set Basic NAV by:</a:t>
            </a:r>
          </a:p>
          <a:p>
            <a:pPr lvl="1"/>
            <a:r>
              <a:rPr lang="en-US" altLang="ko-KR" sz="1400" dirty="0" smtClean="0"/>
              <a:t>MU-RTS TXS TF sent by the sharing AP and/or CTS frame responded to by the shared AP</a:t>
            </a:r>
          </a:p>
          <a:p>
            <a:pPr lvl="1"/>
            <a:r>
              <a:rPr lang="en-US" altLang="ko-KR" sz="1400" dirty="0" smtClean="0"/>
              <a:t>Frames sent by the non-AP STAs associated with the sharing AP</a:t>
            </a:r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200" dirty="0" smtClean="0"/>
          </a:p>
          <a:p>
            <a:r>
              <a:rPr lang="en-US" altLang="ko-KR" sz="1600" dirty="0" smtClean="0"/>
              <a:t>As a result, UL PPDU(s) cannot be transmitted to the shared AP during the allocated time.</a:t>
            </a:r>
          </a:p>
          <a:p>
            <a:pPr lvl="1"/>
            <a:r>
              <a:rPr lang="en-US" altLang="ko-KR" sz="1400" dirty="0" smtClean="0"/>
              <a:t>Therefore, in order to perform C-TDMA based transmission, </a:t>
            </a:r>
            <a:r>
              <a:rPr lang="en-US" altLang="ko-KR" sz="1400" b="1" u="sng" dirty="0" smtClean="0"/>
              <a:t>protection issue</a:t>
            </a:r>
            <a:r>
              <a:rPr lang="en-US" altLang="ko-KR" sz="1400" dirty="0" smtClean="0"/>
              <a:t> must be resolved.</a:t>
            </a:r>
            <a:endParaRPr lang="en-US" altLang="ko-KR" sz="1000" dirty="0" smtClean="0"/>
          </a:p>
          <a:p>
            <a:r>
              <a:rPr lang="en-US" altLang="ko-KR" sz="1600" dirty="0" smtClean="0"/>
              <a:t>There can be several ways to prevent protection issues [7]-[8].</a:t>
            </a:r>
          </a:p>
          <a:p>
            <a:pPr lvl="1"/>
            <a:r>
              <a:rPr lang="en-US" altLang="ko-KR" sz="1400" dirty="0" smtClean="0"/>
              <a:t>Specific ways to address protection issues require further discussion.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4582" y="3311272"/>
            <a:ext cx="4854837" cy="209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2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C-TDMA Transmission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The selected shared AP(s) that responds to the TXOP sharing initiated by the sharing AP can transmit one or more PPDU(s) during the allocated time.</a:t>
            </a:r>
          </a:p>
          <a:p>
            <a:pPr lvl="1"/>
            <a:r>
              <a:rPr lang="en-US" altLang="ko-KR" sz="1600" dirty="0" smtClean="0"/>
              <a:t>This requires the design of appropriate protocols that address or prevent protection issues that may occur with a non-AP STAs associated with the shared AP(s). </a:t>
            </a:r>
          </a:p>
          <a:p>
            <a:pPr lvl="1"/>
            <a:r>
              <a:rPr lang="en-US" altLang="ko-KR" sz="1600" dirty="0" smtClean="0"/>
              <a:t>Other cooperating APs not selected by the sharing AP can defer channel access for the time allocated to the selected shared AP(s).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 sharing AP may retrieve TXOP after the time allocated to the shared AP(s).</a:t>
            </a:r>
          </a:p>
          <a:p>
            <a:pPr lvl="1"/>
            <a:r>
              <a:rPr lang="en-US" altLang="ko-KR" sz="1600" dirty="0" smtClean="0"/>
              <a:t>A shared AP that completes a C-TDMA based transmission earlier than the allocated time must perform a TXOP return process.</a:t>
            </a:r>
          </a:p>
          <a:p>
            <a:pPr lvl="1"/>
            <a:r>
              <a:rPr lang="en-US" altLang="ko-KR" sz="1600" dirty="0" smtClean="0"/>
              <a:t>During the remaining TXOP duration, the sharing AP may exchange frames with non-AP STAs within the BSS or perform additional TXOP sharing (e.g., EHT TXS or C-TDMA).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4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present our </a:t>
            </a:r>
            <a:r>
              <a:rPr lang="en-US" altLang="ko-KR" sz="2000" dirty="0" smtClean="0"/>
              <a:t>view </a:t>
            </a:r>
            <a:r>
              <a:rPr lang="en-US" altLang="ko-KR" sz="2000" dirty="0"/>
              <a:t>on the procedures required for C-TDMA, one of the </a:t>
            </a:r>
            <a:r>
              <a:rPr lang="en-US" altLang="ko-KR" sz="2000" dirty="0" smtClean="0"/>
              <a:t>Multi-AP </a:t>
            </a:r>
            <a:r>
              <a:rPr lang="en-US" altLang="ko-KR" sz="2000" dirty="0"/>
              <a:t>coordination-based transmission options.</a:t>
            </a:r>
            <a:endParaRPr lang="en-US" altLang="ko-KR" sz="2000" dirty="0" smtClean="0"/>
          </a:p>
          <a:p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en-US" altLang="ko-KR" sz="2000" dirty="0" smtClean="0"/>
              <a:t>In order to support C-TDMA based transmission in 11bn, the following procedures need to be defined and preceded:</a:t>
            </a:r>
          </a:p>
          <a:p>
            <a:pPr lvl="1"/>
            <a:r>
              <a:rPr lang="en-US" altLang="ko-KR" sz="1800" dirty="0" smtClean="0"/>
              <a:t>Multi-AP set configuration</a:t>
            </a:r>
          </a:p>
          <a:p>
            <a:pPr lvl="1"/>
            <a:r>
              <a:rPr lang="en-US" altLang="ko-KR" sz="1800" dirty="0" smtClean="0"/>
              <a:t>Multi-AP selection</a:t>
            </a:r>
          </a:p>
          <a:p>
            <a:pPr lvl="1"/>
            <a:r>
              <a:rPr lang="en-US" altLang="ko-KR" sz="1800" dirty="0" smtClean="0"/>
              <a:t>TXOP sharing for C-TDMA based transmission</a:t>
            </a:r>
          </a:p>
          <a:p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 smtClean="0"/>
              <a:t>Especially, for efficient C-TDMA operation, further discussion on Multi-AP selection and TXOP sharing procedures is necessary.</a:t>
            </a:r>
            <a:endParaRPr lang="en-US" altLang="ko-KR" sz="2000" dirty="0"/>
          </a:p>
          <a:p>
            <a:endParaRPr lang="en-US" altLang="ko-KR" sz="1800" dirty="0">
              <a:solidFill>
                <a:srgbClr val="FF0000"/>
              </a:solidFill>
            </a:endParaRPr>
          </a:p>
          <a:p>
            <a:endParaRPr lang="en-US" altLang="ko-KR" sz="18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1634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23/0480r3, “UHR proposed PAR”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22/1515r0, “A candidate feature: Multi-AP</a:t>
            </a:r>
            <a:r>
              <a:rPr lang="en-US" altLang="ko-KR" sz="1800" dirty="0" smtClean="0">
                <a:ea typeface="굴림" panose="020B0600000101010101" pitchFamily="50" charset="-127"/>
              </a:rPr>
              <a:t>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22/1895r0, “Thoughts on M-AP Coordination Principles”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23/767r0, “M-AP Coordination Agreement”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23/616r0, “Overhead Analysis of Coordinated Spatial Reuse”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[6] 23/1461r0, “Considerations on Multi-AP Operation”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</a:t>
            </a:r>
            <a:r>
              <a:rPr lang="en-US" altLang="ko-KR" sz="1800" dirty="0">
                <a:ea typeface="굴림" panose="020B0600000101010101" pitchFamily="50" charset="-127"/>
              </a:rPr>
              <a:t>7</a:t>
            </a:r>
            <a:r>
              <a:rPr lang="en-US" altLang="ko-KR" sz="1800" dirty="0" smtClean="0">
                <a:ea typeface="굴림" panose="020B0600000101010101" pitchFamily="50" charset="-127"/>
              </a:rPr>
              <a:t>] 23/0041r0, “Considerations on Coordinated TDMA (C-TDMA)”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</a:t>
            </a:r>
            <a:r>
              <a:rPr lang="en-US" altLang="ko-KR" sz="1800" dirty="0">
                <a:ea typeface="굴림" panose="020B0600000101010101" pitchFamily="50" charset="-127"/>
              </a:rPr>
              <a:t>8</a:t>
            </a:r>
            <a:r>
              <a:rPr lang="en-US" altLang="ko-KR" sz="1800" dirty="0" smtClean="0">
                <a:ea typeface="굴림" panose="020B0600000101010101" pitchFamily="50" charset="-127"/>
              </a:rPr>
              <a:t>] 23/0249r1, “Extended TXOP Sharing”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[9] 23/0261r0, “C-TDMA procedure in UHR”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[10] 23/0739r1, “Follow-up on Coordinated TDMA (C-TDMA)”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[11] </a:t>
            </a:r>
            <a:r>
              <a:rPr lang="en-GB" altLang="ko-KR" sz="1800" dirty="0" smtClean="0"/>
              <a:t>20/1935r66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“Compendium </a:t>
            </a:r>
            <a:r>
              <a:rPr lang="en-US" altLang="zh-CN" sz="1800" dirty="0"/>
              <a:t>of straw polls and potential changes to the Specification Framework Document Part </a:t>
            </a:r>
            <a:r>
              <a:rPr lang="en-US" altLang="zh-CN" sz="1800" dirty="0" smtClean="0"/>
              <a:t>2”</a:t>
            </a:r>
            <a:endParaRPr lang="en-US" altLang="zh-CN" sz="1800" dirty="0"/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689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</a:t>
            </a:r>
            <a:r>
              <a:rPr lang="en-US" altLang="ko-KR" sz="2000" dirty="0"/>
              <a:t>you </a:t>
            </a:r>
            <a:r>
              <a:rPr lang="en-US" altLang="ko-KR" sz="2000" dirty="0" smtClean="0"/>
              <a:t>agree to add the following text to the </a:t>
            </a:r>
            <a:r>
              <a:rPr lang="en-US" altLang="ko-KR" sz="2000" dirty="0" err="1" smtClean="0"/>
              <a:t>TG</a:t>
            </a:r>
            <a:r>
              <a:rPr lang="en-US" altLang="ko-KR" sz="2000" dirty="0" err="1" smtClean="0"/>
              <a:t>bn</a:t>
            </a:r>
            <a:r>
              <a:rPr lang="en-US" altLang="ko-KR" sz="2000" dirty="0" smtClean="0"/>
              <a:t> SFD</a:t>
            </a:r>
            <a:r>
              <a:rPr lang="en-US" altLang="ko-KR" sz="2000" dirty="0" smtClean="0"/>
              <a:t>?</a:t>
            </a:r>
            <a:endParaRPr lang="en-US" altLang="ko-KR" sz="2000" dirty="0" smtClean="0"/>
          </a:p>
          <a:p>
            <a:pPr marL="342900" lvl="2" indent="0">
              <a:buNone/>
            </a:pPr>
            <a:r>
              <a:rPr lang="en-US" altLang="ko-KR" sz="2000" dirty="0"/>
              <a:t>– </a:t>
            </a:r>
            <a:r>
              <a:rPr lang="en-US" altLang="ko-KR" sz="2000" dirty="0" smtClean="0"/>
              <a:t>An UHR AP which obtains TXOP and initiates the Multi-AP coordination is the Sharing AP </a:t>
            </a:r>
            <a:r>
              <a:rPr lang="en-US" altLang="ko-KR" sz="2000" baseline="30000" dirty="0"/>
              <a:t>[NOTE]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marL="342900" lvl="2" indent="0">
              <a:buNone/>
            </a:pPr>
            <a:r>
              <a:rPr lang="en-US" altLang="ko-KR" sz="2000" dirty="0"/>
              <a:t>– </a:t>
            </a:r>
            <a:r>
              <a:rPr lang="en-US" altLang="ko-KR" sz="2000" dirty="0" smtClean="0"/>
              <a:t>An UHR AP which is coordinated for the Multi-AP transmission by the Sharing AP is the Shared AP </a:t>
            </a:r>
            <a:r>
              <a:rPr lang="en-US" altLang="ko-KR" sz="2000" baseline="30000" dirty="0"/>
              <a:t>[NOTE]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marL="400050" lvl="1" indent="0">
              <a:buNone/>
            </a:pPr>
            <a:endParaRPr lang="en-US" altLang="ko-KR" dirty="0" smtClean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altLang="ko-KR" sz="1800" dirty="0" smtClean="0"/>
              <a:t>[NOTE] </a:t>
            </a:r>
            <a:endParaRPr lang="en-US" altLang="ko-KR" sz="1800" dirty="0" smtClean="0"/>
          </a:p>
          <a:p>
            <a:pPr marL="685800" lvl="1">
              <a:buFont typeface="Wingdings" panose="05000000000000000000" pitchFamily="2" charset="2"/>
              <a:buChar char="ü"/>
            </a:pPr>
            <a:r>
              <a:rPr lang="en-US" altLang="ko-KR" sz="1800" dirty="0" smtClean="0"/>
              <a:t>The names can be </a:t>
            </a:r>
            <a:r>
              <a:rPr lang="en-US" altLang="ko-KR" sz="1800" dirty="0" smtClean="0"/>
              <a:t>modified. </a:t>
            </a:r>
          </a:p>
          <a:p>
            <a:pPr marL="685800" lvl="1">
              <a:buFont typeface="Wingdings" panose="05000000000000000000" pitchFamily="2" charset="2"/>
              <a:buChar char="ü"/>
            </a:pPr>
            <a:r>
              <a:rPr lang="en-US" altLang="ko-KR" sz="1800" dirty="0" smtClean="0"/>
              <a:t>This </a:t>
            </a:r>
            <a:r>
              <a:rPr lang="en-US" altLang="ko-KR" sz="1800" dirty="0" smtClean="0"/>
              <a:t>SP </a:t>
            </a:r>
            <a:r>
              <a:rPr lang="en-US" altLang="ko-KR" sz="1800" dirty="0"/>
              <a:t>i</a:t>
            </a:r>
            <a:r>
              <a:rPr lang="en-US" altLang="ko-KR" sz="1800" dirty="0" smtClean="0"/>
              <a:t>s “</a:t>
            </a:r>
            <a:r>
              <a:rPr lang="en-US" altLang="ko-KR" sz="1800" i="1" dirty="0" smtClean="0"/>
              <a:t>Motion 73, [30] and [288]”</a:t>
            </a:r>
            <a:r>
              <a:rPr lang="en-US" altLang="ko-KR" sz="1800" dirty="0" smtClean="0"/>
              <a:t> in the 11be SFD [</a:t>
            </a:r>
            <a:r>
              <a:rPr lang="en-US" altLang="ko-KR" sz="1800" dirty="0" smtClean="0"/>
              <a:t>11].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568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</a:t>
            </a:r>
            <a:r>
              <a:rPr lang="en-US" altLang="ko-KR" sz="2000" dirty="0"/>
              <a:t>you </a:t>
            </a:r>
            <a:r>
              <a:rPr lang="en-US" altLang="ko-KR" sz="2000" dirty="0" smtClean="0"/>
              <a:t>support </a:t>
            </a:r>
            <a:r>
              <a:rPr lang="en-US" altLang="ko-KR" sz="2000" dirty="0"/>
              <a:t>to </a:t>
            </a:r>
            <a:r>
              <a:rPr lang="en-US" altLang="ko-KR" sz="2000" dirty="0" smtClean="0"/>
              <a:t>define Coordinated TDMA (C-TDMA) mechanism to transmit a control frame that allocates time to allow an AP to transmit one or more PPDU(s)?</a:t>
            </a:r>
          </a:p>
          <a:p>
            <a:pPr marL="342900" lvl="2" indent="0">
              <a:buNone/>
            </a:pPr>
            <a:r>
              <a:rPr lang="en-US" altLang="ko-KR" sz="2000" dirty="0" smtClean="0"/>
              <a:t>– It is TBD whether time will be allocated to more than one AP.</a:t>
            </a:r>
          </a:p>
          <a:p>
            <a:pPr marL="342900" lvl="2" indent="0">
              <a:buNone/>
            </a:pPr>
            <a:r>
              <a:rPr lang="en-US" altLang="ko-KR" sz="2000" dirty="0"/>
              <a:t>– </a:t>
            </a:r>
            <a:r>
              <a:rPr lang="en-US" altLang="ko-KR" sz="2000" dirty="0" smtClean="0"/>
              <a:t>The type of control frame is TBD.</a:t>
            </a:r>
          </a:p>
          <a:p>
            <a:pPr marL="342900" lvl="2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751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shall define a Multi-AP set configuration mechanism and a Multi-AP set as follows:</a:t>
            </a:r>
          </a:p>
          <a:p>
            <a:pPr marL="400050" lvl="1" indent="0">
              <a:buNone/>
            </a:pPr>
            <a:r>
              <a:rPr lang="en-US" altLang="ko-KR" sz="1800" dirty="0" smtClean="0"/>
              <a:t>– A Multi-AP set configuration </a:t>
            </a:r>
            <a:r>
              <a:rPr lang="en-US" altLang="ko-KR" sz="1800" dirty="0"/>
              <a:t>is </a:t>
            </a:r>
            <a:r>
              <a:rPr lang="en-US" altLang="ko-KR" sz="1800" dirty="0" smtClean="0"/>
              <a:t>a mechanism by which </a:t>
            </a:r>
            <a:r>
              <a:rPr lang="en-US" altLang="ko-KR" sz="1800" dirty="0"/>
              <a:t>an AP </a:t>
            </a:r>
            <a:r>
              <a:rPr lang="en-US" altLang="ko-KR" sz="1800" dirty="0" smtClean="0"/>
              <a:t>negotiates </a:t>
            </a:r>
            <a:r>
              <a:rPr lang="en-US" altLang="ko-KR" sz="1800" dirty="0"/>
              <a:t>capabilities or operating parameters with one or more AP(s) to participate in a Multi-AP coordination</a:t>
            </a:r>
            <a:r>
              <a:rPr lang="en-US" altLang="ko-KR" sz="1800" dirty="0" smtClean="0"/>
              <a:t>.</a:t>
            </a:r>
          </a:p>
          <a:p>
            <a:pPr lvl="2" indent="-285750">
              <a:buFont typeface="Wingdings" panose="05000000000000000000" pitchFamily="2" charset="2"/>
              <a:buChar char="Ø"/>
            </a:pPr>
            <a:r>
              <a:rPr lang="en-US" altLang="ko-KR" sz="1600" dirty="0" smtClean="0"/>
              <a:t>The </a:t>
            </a:r>
            <a:r>
              <a:rPr lang="en-US" altLang="ko-KR" sz="1600" dirty="0"/>
              <a:t>details of capabilities and operating parameters are TBD</a:t>
            </a:r>
            <a:r>
              <a:rPr lang="en-US" altLang="ko-KR" sz="1600" dirty="0" smtClean="0"/>
              <a:t>.</a:t>
            </a:r>
          </a:p>
          <a:p>
            <a:pPr marL="800100" lvl="2" indent="0">
              <a:buNone/>
            </a:pPr>
            <a:r>
              <a:rPr lang="en-US" altLang="ko-KR" sz="1600" dirty="0" smtClean="0"/>
              <a:t>	</a:t>
            </a:r>
          </a:p>
          <a:p>
            <a:pPr marL="400050" lvl="1" indent="0">
              <a:buNone/>
            </a:pPr>
            <a:r>
              <a:rPr lang="en-US" altLang="ko-KR" sz="1800" dirty="0"/>
              <a:t>– A Multi-AP set is </a:t>
            </a:r>
            <a:r>
              <a:rPr lang="en-US" altLang="ko-KR" sz="1800" dirty="0" smtClean="0"/>
              <a:t>configured through a Multi-AP set configuration mechanism and is a set of AP(s) that can initiate or participate in Multi-AP coordination.</a:t>
            </a:r>
            <a:endParaRPr lang="en-US" altLang="ko-KR" sz="1800" dirty="0"/>
          </a:p>
          <a:p>
            <a:pPr marL="400050" lvl="1" indent="0">
              <a:buNone/>
            </a:pPr>
            <a:r>
              <a:rPr lang="en-US" altLang="ko-KR" sz="1800" dirty="0"/>
              <a:t>– AP(s) that coordinated for Multi-AP transmission initiated by a sharing AP in the same Multi-AP set can participate as a shared </a:t>
            </a:r>
            <a:r>
              <a:rPr lang="en-US" altLang="ko-KR" sz="1800" dirty="0" smtClean="0"/>
              <a:t>AP </a:t>
            </a:r>
            <a:r>
              <a:rPr lang="en-US" altLang="ko-KR" sz="1800" baseline="30000" dirty="0"/>
              <a:t>[NOTE]</a:t>
            </a:r>
            <a:r>
              <a:rPr lang="en-US" altLang="ko-KR" sz="1800" dirty="0" smtClean="0"/>
              <a:t>.</a:t>
            </a:r>
            <a:endParaRPr lang="en-US" altLang="ko-KR" sz="1800" dirty="0"/>
          </a:p>
          <a:p>
            <a:pPr marL="400050" lvl="1" indent="0">
              <a:buNone/>
            </a:pPr>
            <a:r>
              <a:rPr lang="en-US" altLang="ko-KR" sz="1800" dirty="0"/>
              <a:t>– At least one AP in the Multi-AP set shall be capable of being a sharing </a:t>
            </a:r>
            <a:r>
              <a:rPr lang="en-US" altLang="ko-KR" sz="1800" dirty="0" smtClean="0"/>
              <a:t>AP </a:t>
            </a:r>
            <a:r>
              <a:rPr lang="en-US" altLang="ko-KR" sz="1800" baseline="30000" dirty="0"/>
              <a:t>[NOTE</a:t>
            </a:r>
            <a:r>
              <a:rPr lang="en-US" altLang="ko-KR" sz="1800" baseline="30000" dirty="0" smtClean="0"/>
              <a:t>]</a:t>
            </a:r>
            <a:r>
              <a:rPr lang="en-US" altLang="ko-KR" sz="1800" dirty="0" smtClean="0"/>
              <a:t>.</a:t>
            </a:r>
          </a:p>
          <a:p>
            <a:pPr marL="400050" lvl="1" indent="0">
              <a:buNone/>
            </a:pPr>
            <a:endParaRPr lang="en-US" altLang="ko-KR" sz="1800" dirty="0"/>
          </a:p>
          <a:p>
            <a:pPr marL="400050" lvl="1" indent="0">
              <a:buNone/>
            </a:pPr>
            <a:r>
              <a:rPr lang="en-US" altLang="ko-KR" sz="1600" dirty="0"/>
              <a:t>[NOTE] </a:t>
            </a:r>
            <a:r>
              <a:rPr lang="en-US" altLang="ko-KR" sz="1600" dirty="0" smtClean="0"/>
              <a:t>These SPs </a:t>
            </a:r>
            <a:r>
              <a:rPr lang="en-US" altLang="ko-KR" sz="1600" dirty="0" smtClean="0"/>
              <a:t>are based on “</a:t>
            </a:r>
            <a:r>
              <a:rPr lang="en-US" altLang="ko-KR" sz="1600" i="1" dirty="0" smtClean="0"/>
              <a:t>Motion </a:t>
            </a:r>
            <a:r>
              <a:rPr lang="en-US" altLang="ko-KR" sz="1600" i="1" dirty="0" smtClean="0"/>
              <a:t>124, #SP188, [1] </a:t>
            </a:r>
            <a:r>
              <a:rPr lang="en-US" altLang="ko-KR" sz="1600" i="1" dirty="0"/>
              <a:t>and [</a:t>
            </a:r>
            <a:r>
              <a:rPr lang="en-US" altLang="ko-KR" sz="1600" i="1" dirty="0" smtClean="0"/>
              <a:t>294]”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in the 11be </a:t>
            </a:r>
            <a:r>
              <a:rPr lang="en-US" altLang="ko-KR" sz="1600" dirty="0" smtClean="0"/>
              <a:t>SFD </a:t>
            </a:r>
            <a:r>
              <a:rPr lang="en-US" altLang="ko-KR" sz="1600" dirty="0"/>
              <a:t>[11]</a:t>
            </a:r>
            <a:r>
              <a:rPr lang="en-US" altLang="ko-KR" sz="1600" dirty="0" smtClean="0"/>
              <a:t>.</a:t>
            </a:r>
            <a:endParaRPr lang="en-US" altLang="ko-KR" sz="1600" dirty="0"/>
          </a:p>
          <a:p>
            <a:pPr marL="400050" lvl="1" indent="0">
              <a:buNone/>
            </a:pPr>
            <a:endParaRPr lang="en-US" altLang="ko-KR" sz="1800" dirty="0"/>
          </a:p>
          <a:p>
            <a:pPr marL="400050" lvl="1" indent="0">
              <a:buNone/>
            </a:pPr>
            <a:endParaRPr lang="en-US" altLang="ko-KR" sz="1800" dirty="0">
              <a:solidFill>
                <a:srgbClr val="FF00FF"/>
              </a:solidFill>
            </a:endParaRPr>
          </a:p>
          <a:p>
            <a:pPr marL="400050" lvl="1" indent="0">
              <a:buNone/>
            </a:pPr>
            <a:endParaRPr lang="en-US" altLang="ko-KR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597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4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you agree to define a mechanism for </a:t>
            </a:r>
            <a:r>
              <a:rPr lang="en-US" altLang="ko-KR" sz="2000" dirty="0" smtClean="0"/>
              <a:t>a </a:t>
            </a:r>
            <a:r>
              <a:rPr lang="en-US" altLang="ko-KR" sz="2000" dirty="0" smtClean="0"/>
              <a:t>sharing AP to request intent to participate in Multi-AP coordination-based transmission.</a:t>
            </a:r>
          </a:p>
          <a:p>
            <a:pPr marL="400050" lvl="1" indent="0">
              <a:buNone/>
            </a:pPr>
            <a:r>
              <a:rPr lang="en-US" altLang="ko-KR" sz="1800" dirty="0" smtClean="0"/>
              <a:t>–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detail </a:t>
            </a:r>
            <a:r>
              <a:rPr lang="en-US" altLang="ko-KR" sz="1800" dirty="0"/>
              <a:t>of </a:t>
            </a:r>
            <a:r>
              <a:rPr lang="en-US" altLang="ko-KR" sz="1800" dirty="0" smtClean="0"/>
              <a:t>resource requirements is </a:t>
            </a:r>
            <a:r>
              <a:rPr lang="en-US" altLang="ko-KR" sz="1800" dirty="0"/>
              <a:t>TBD</a:t>
            </a:r>
            <a:r>
              <a:rPr lang="en-US" altLang="ko-KR" sz="1800" dirty="0" smtClean="0"/>
              <a:t>.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165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5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you agree that a sharing AP shall use an MU-RTS </a:t>
            </a:r>
            <a:r>
              <a:rPr lang="en-US" altLang="ko-KR" sz="2000" dirty="0" smtClean="0"/>
              <a:t>TXS (Triggered TXOP sharing) TF (Trigger frame) </a:t>
            </a:r>
            <a:r>
              <a:rPr lang="en-US" altLang="ko-KR" sz="2000" dirty="0" smtClean="0"/>
              <a:t>when initiating TXOP sharing for the C-TDMA mechanism?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824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6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you agree </a:t>
            </a:r>
            <a:r>
              <a:rPr lang="en-US" altLang="ko-KR" sz="2000" dirty="0"/>
              <a:t>that 11bn </a:t>
            </a:r>
            <a:r>
              <a:rPr lang="en-US" altLang="ko-KR" sz="2000" dirty="0" smtClean="0"/>
              <a:t>defines a new Triggered TXOP Sharing mode for the C-TDMA mechanism?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13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Introduction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PAR for 11bn (UHR) [1] highlights the need for coordination to enhance WLAN reliability between neighboring APs and between P2P networks in isolated or overlapping BSS scenarios.</a:t>
            </a: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r>
              <a:rPr lang="en-US" altLang="ko-KR" sz="1800" dirty="0" smtClean="0"/>
              <a:t>To this end, UHR SG has discussed various Multi-AP coordination schemes [2]-[6] and reviewed the feasibility of coordinated TDMA (C-TDMA), which cooperates based on time [7]-[10].</a:t>
            </a:r>
          </a:p>
          <a:p>
            <a:pPr lvl="1"/>
            <a:r>
              <a:rPr lang="en-US" altLang="ko-KR" sz="1600" dirty="0" smtClean="0"/>
              <a:t>C-TDMA can achieve coordination between neighboring APs based on the Triggered TXOP Sharing (TXS) protocol in 11be (EHT).</a:t>
            </a:r>
          </a:p>
          <a:p>
            <a:pPr lvl="1"/>
            <a:r>
              <a:rPr lang="en-US" altLang="ko-KR" sz="1600" dirty="0" smtClean="0"/>
              <a:t>Therefore, it can be considered a scheme that can be designed and applied as an initial step for Multi-AP coordination-based transmission.</a:t>
            </a:r>
            <a:endParaRPr lang="en-US" altLang="ko-KR" sz="16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contribution, we present our view on the procedures required for              C-TDMA based transmission in a Multi-AP coordination scheme.</a:t>
            </a:r>
            <a:endParaRPr lang="en-US" altLang="ko-KR" sz="1800" dirty="0"/>
          </a:p>
          <a:p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033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you agree that a sharing AP tha</a:t>
            </a:r>
            <a:r>
              <a:rPr lang="en-US" altLang="ko-KR" sz="2000" dirty="0" smtClean="0"/>
              <a:t>t allocates time to a single AP can set the RA field in the MU-RTS TXS TF to that AP’s MAC address?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558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</a:t>
            </a:r>
            <a:r>
              <a:rPr lang="en-US" altLang="ko-KR" sz="2000" dirty="0"/>
              <a:t>you agree that 11bn </a:t>
            </a:r>
            <a:r>
              <a:rPr lang="en-US" altLang="ko-KR" sz="2000" dirty="0" smtClean="0"/>
              <a:t>supports </a:t>
            </a:r>
            <a:r>
              <a:rPr lang="en-US" altLang="ko-KR" sz="2000" dirty="0"/>
              <a:t>TB PPDU transmission between APs</a:t>
            </a:r>
            <a:r>
              <a:rPr lang="en-US" altLang="ko-KR" sz="2000" dirty="0" smtClean="0"/>
              <a:t>?</a:t>
            </a:r>
          </a:p>
          <a:p>
            <a:pPr marL="400050" lvl="1" indent="0">
              <a:buNone/>
            </a:pP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63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Assumptions for C-TDMA based Transmission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We consider the following assumptions for Multi-AP coordination in this contribution.</a:t>
            </a: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80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000" dirty="0" smtClean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000" dirty="0" smtClean="0">
              <a:solidFill>
                <a:srgbClr val="0000FF"/>
              </a:solidFill>
            </a:endParaRPr>
          </a:p>
          <a:p>
            <a:pPr lvl="1"/>
            <a:r>
              <a:rPr lang="en-US" altLang="ko-KR" sz="1400" dirty="0" smtClean="0"/>
              <a:t>AP which obtains a TXOP and initiates the Multi-AP coordination is a </a:t>
            </a:r>
            <a:r>
              <a:rPr lang="en-US" altLang="ko-KR" sz="1400" b="1" dirty="0" smtClean="0"/>
              <a:t>sharing AP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AP which </a:t>
            </a:r>
            <a:r>
              <a:rPr lang="en-US" altLang="ko-KR" sz="1400" dirty="0"/>
              <a:t>is coordinated for the </a:t>
            </a:r>
            <a:r>
              <a:rPr lang="en-US" altLang="ko-KR" sz="1400" dirty="0" smtClean="0"/>
              <a:t>Multi-AP </a:t>
            </a:r>
            <a:r>
              <a:rPr lang="en-US" altLang="ko-KR" sz="1400" dirty="0"/>
              <a:t>transmission initiated by the sharing AP is the </a:t>
            </a:r>
            <a:r>
              <a:rPr lang="en-US" altLang="ko-KR" sz="1400" b="1" dirty="0"/>
              <a:t>shared </a:t>
            </a:r>
            <a:r>
              <a:rPr lang="en-US" altLang="ko-KR" sz="1400" b="1" dirty="0" smtClean="0"/>
              <a:t>AP</a:t>
            </a:r>
            <a:r>
              <a:rPr lang="en-US" altLang="ko-KR" sz="1400" dirty="0" smtClean="0"/>
              <a:t>. </a:t>
            </a:r>
          </a:p>
          <a:p>
            <a:pPr lvl="1"/>
            <a:r>
              <a:rPr lang="en-US" altLang="ko-KR" sz="1400" dirty="0"/>
              <a:t>A </a:t>
            </a:r>
            <a:r>
              <a:rPr lang="en-US" altLang="ko-KR" sz="1400" b="1" dirty="0"/>
              <a:t>Multi-AP set</a:t>
            </a:r>
            <a:r>
              <a:rPr lang="en-US" altLang="ko-KR" sz="1400" dirty="0"/>
              <a:t> is a set of AP(s) that can initiate or participate in Multi-AP coordination.</a:t>
            </a:r>
          </a:p>
          <a:p>
            <a:pPr lvl="1"/>
            <a:r>
              <a:rPr lang="en-US" altLang="ko-KR" sz="1400" dirty="0"/>
              <a:t>At least one AP in the Multi-AP set can be a sharing AP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Any AP that obtains TXOP can become </a:t>
            </a:r>
            <a:r>
              <a:rPr lang="en-US" altLang="ko-KR" sz="1400" dirty="0"/>
              <a:t>a</a:t>
            </a:r>
            <a:r>
              <a:rPr lang="en-US" altLang="ko-KR" sz="1400" dirty="0" smtClean="0"/>
              <a:t> sharing AP.</a:t>
            </a:r>
            <a:endParaRPr lang="en-US" altLang="ko-KR" sz="14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sz="1400" dirty="0" smtClean="0"/>
              <a:t>The shared APs exist within the range of a sharing AP, and shared APs may not hear each other.</a:t>
            </a:r>
          </a:p>
          <a:p>
            <a:pPr lvl="1"/>
            <a:r>
              <a:rPr lang="en-US" altLang="ko-KR" sz="1400" dirty="0" smtClean="0"/>
              <a:t>Some of the non-AP STAs associated with the shared AP may hear the sharing AP or the non-AP STA(s) associated with the sharing AP.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12" name="직사각형 11"/>
          <p:cNvSpPr/>
          <p:nvPr/>
        </p:nvSpPr>
        <p:spPr bwMode="auto">
          <a:xfrm>
            <a:off x="1282245" y="2629751"/>
            <a:ext cx="115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dirty="0" smtClean="0"/>
              <a:t>Shared AP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직사각형 14"/>
              <p:cNvSpPr/>
              <p:nvPr/>
            </p:nvSpPr>
            <p:spPr bwMode="auto">
              <a:xfrm>
                <a:off x="65607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kumimoji="0" lang="ko-KR" altLang="en-US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5" name="직사각형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6072" y="3352800"/>
                <a:ext cx="864000" cy="457200"/>
              </a:xfrm>
              <a:prstGeom prst="rect">
                <a:avLst/>
              </a:prstGeom>
              <a:blipFill>
                <a:blip r:embed="rId3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직사각형 15"/>
              <p:cNvSpPr/>
              <p:nvPr/>
            </p:nvSpPr>
            <p:spPr bwMode="auto">
              <a:xfrm>
                <a:off x="215427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6" name="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4272" y="3352800"/>
                <a:ext cx="864000" cy="457200"/>
              </a:xfrm>
              <a:prstGeom prst="rect">
                <a:avLst/>
              </a:prstGeom>
              <a:blipFill>
                <a:blip r:embed="rId4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직선 연결선 17"/>
          <p:cNvCxnSpPr>
            <a:stCxn id="12" idx="2"/>
            <a:endCxn id="15" idx="0"/>
          </p:cNvCxnSpPr>
          <p:nvPr/>
        </p:nvCxnSpPr>
        <p:spPr bwMode="auto">
          <a:xfrm flipH="1">
            <a:off x="1088072" y="3086951"/>
            <a:ext cx="770173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0" name="직선 연결선 19"/>
          <p:cNvCxnSpPr>
            <a:stCxn id="12" idx="2"/>
            <a:endCxn id="16" idx="0"/>
          </p:cNvCxnSpPr>
          <p:nvPr/>
        </p:nvCxnSpPr>
        <p:spPr bwMode="auto">
          <a:xfrm>
            <a:off x="1858245" y="3086951"/>
            <a:ext cx="728027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679350" y="3352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...</a:t>
            </a:r>
            <a:endParaRPr lang="ko-KR" altLang="en-US" sz="1800" dirty="0"/>
          </a:p>
        </p:txBody>
      </p:sp>
      <p:sp>
        <p:nvSpPr>
          <p:cNvPr id="24" name="직사각형 23"/>
          <p:cNvSpPr/>
          <p:nvPr/>
        </p:nvSpPr>
        <p:spPr bwMode="auto">
          <a:xfrm>
            <a:off x="3914955" y="2629751"/>
            <a:ext cx="115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dirty="0" smtClean="0"/>
              <a:t>Sharing AP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직사각형 24"/>
              <p:cNvSpPr/>
              <p:nvPr/>
            </p:nvSpPr>
            <p:spPr bwMode="auto">
              <a:xfrm>
                <a:off x="328878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5" name="직사각형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8782" y="3352800"/>
                <a:ext cx="864000" cy="457200"/>
              </a:xfrm>
              <a:prstGeom prst="rect">
                <a:avLst/>
              </a:prstGeom>
              <a:blipFill>
                <a:blip r:embed="rId5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직사각형 25"/>
              <p:cNvSpPr/>
              <p:nvPr/>
            </p:nvSpPr>
            <p:spPr bwMode="auto">
              <a:xfrm>
                <a:off x="478698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6" name="직사각형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6982" y="3352800"/>
                <a:ext cx="864000" cy="457200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직선 연결선 26"/>
          <p:cNvCxnSpPr>
            <a:stCxn id="24" idx="2"/>
            <a:endCxn id="25" idx="0"/>
          </p:cNvCxnSpPr>
          <p:nvPr/>
        </p:nvCxnSpPr>
        <p:spPr bwMode="auto">
          <a:xfrm flipH="1">
            <a:off x="3720782" y="3086951"/>
            <a:ext cx="770173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8" name="직선 연결선 27"/>
          <p:cNvCxnSpPr>
            <a:stCxn id="24" idx="2"/>
            <a:endCxn id="26" idx="0"/>
          </p:cNvCxnSpPr>
          <p:nvPr/>
        </p:nvCxnSpPr>
        <p:spPr bwMode="auto">
          <a:xfrm>
            <a:off x="4490955" y="3086951"/>
            <a:ext cx="728027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12060" y="3352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...</a:t>
            </a:r>
            <a:endParaRPr lang="ko-KR" altLang="en-US" sz="1800" dirty="0"/>
          </a:p>
        </p:txBody>
      </p:sp>
      <p:sp>
        <p:nvSpPr>
          <p:cNvPr id="40" name="직사각형 39"/>
          <p:cNvSpPr/>
          <p:nvPr/>
        </p:nvSpPr>
        <p:spPr bwMode="auto">
          <a:xfrm>
            <a:off x="6569773" y="2629751"/>
            <a:ext cx="115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dirty="0" smtClean="0"/>
              <a:t>Shared AP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직사각형 40"/>
              <p:cNvSpPr/>
              <p:nvPr/>
            </p:nvSpPr>
            <p:spPr bwMode="auto">
              <a:xfrm>
                <a:off x="5943600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1" name="직사각형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3600" y="3352800"/>
                <a:ext cx="864000" cy="457200"/>
              </a:xfrm>
              <a:prstGeom prst="rect">
                <a:avLst/>
              </a:prstGeom>
              <a:blipFill>
                <a:blip r:embed="rId7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직사각형 41"/>
              <p:cNvSpPr/>
              <p:nvPr/>
            </p:nvSpPr>
            <p:spPr bwMode="auto">
              <a:xfrm>
                <a:off x="7441800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2" name="직사각형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41800" y="3352800"/>
                <a:ext cx="864000" cy="457200"/>
              </a:xfrm>
              <a:prstGeom prst="rect">
                <a:avLst/>
              </a:prstGeom>
              <a:blipFill>
                <a:blip r:embed="rId8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직선 연결선 42"/>
          <p:cNvCxnSpPr>
            <a:stCxn id="40" idx="2"/>
            <a:endCxn id="41" idx="0"/>
          </p:cNvCxnSpPr>
          <p:nvPr/>
        </p:nvCxnSpPr>
        <p:spPr bwMode="auto">
          <a:xfrm flipH="1">
            <a:off x="6375600" y="3086951"/>
            <a:ext cx="770173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4" name="직선 연결선 43"/>
          <p:cNvCxnSpPr>
            <a:stCxn id="40" idx="2"/>
            <a:endCxn id="42" idx="0"/>
          </p:cNvCxnSpPr>
          <p:nvPr/>
        </p:nvCxnSpPr>
        <p:spPr bwMode="auto">
          <a:xfrm>
            <a:off x="7145773" y="3086951"/>
            <a:ext cx="728027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966878" y="3352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...</a:t>
            </a:r>
            <a:endParaRPr lang="ko-KR" altLang="en-US" sz="1800" dirty="0"/>
          </a:p>
        </p:txBody>
      </p:sp>
      <p:cxnSp>
        <p:nvCxnSpPr>
          <p:cNvPr id="47" name="직선 연결선 46"/>
          <p:cNvCxnSpPr>
            <a:stCxn id="24" idx="1"/>
            <a:endCxn id="12" idx="3"/>
          </p:cNvCxnSpPr>
          <p:nvPr/>
        </p:nvCxnSpPr>
        <p:spPr bwMode="auto">
          <a:xfrm flipH="1">
            <a:off x="2434245" y="2858351"/>
            <a:ext cx="148071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50" name="직선 연결선 49"/>
          <p:cNvCxnSpPr>
            <a:stCxn id="40" idx="1"/>
            <a:endCxn id="24" idx="3"/>
          </p:cNvCxnSpPr>
          <p:nvPr/>
        </p:nvCxnSpPr>
        <p:spPr bwMode="auto">
          <a:xfrm flipH="1">
            <a:off x="5066955" y="2858351"/>
            <a:ext cx="15028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73110" y="2362200"/>
            <a:ext cx="3172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*At </a:t>
            </a:r>
            <a:r>
              <a:rPr lang="en-US" altLang="ko-KR" dirty="0"/>
              <a:t>the point of winning the medium contention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799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Expected C-TDMA Procedure in UHR (1/3)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pPr>
              <a:buFont typeface="+mj-lt"/>
              <a:buAutoNum type="arabicParenR"/>
            </a:pPr>
            <a:r>
              <a:rPr lang="en-US" altLang="ko-KR" sz="1800" dirty="0" smtClean="0">
                <a:sym typeface="Wingdings" panose="05000000000000000000" pitchFamily="2" charset="2"/>
              </a:rPr>
              <a:t>Multi-AP coordination setup part</a:t>
            </a:r>
            <a:endParaRPr lang="en-US" altLang="ko-KR" sz="1800" dirty="0" smtClean="0"/>
          </a:p>
          <a:p>
            <a:pPr lvl="1"/>
            <a:r>
              <a:rPr lang="en-US" altLang="ko-KR" sz="1600" dirty="0" smtClean="0">
                <a:sym typeface="Wingdings" panose="05000000000000000000" pitchFamily="2" charset="2"/>
              </a:rPr>
              <a:t>Multi-AP set configuration</a:t>
            </a:r>
            <a:endParaRPr lang="en-US" altLang="ko-KR" sz="1800" dirty="0" smtClean="0"/>
          </a:p>
          <a:p>
            <a:pPr lvl="2"/>
            <a:r>
              <a:rPr lang="en-US" altLang="ko-KR" sz="1400" dirty="0" smtClean="0"/>
              <a:t>To use the coordination scheme, a </a:t>
            </a:r>
            <a:r>
              <a:rPr lang="en-US" altLang="ko-KR" sz="1400" b="1" dirty="0" smtClean="0"/>
              <a:t>Multi-AP set</a:t>
            </a:r>
            <a:r>
              <a:rPr lang="en-US" altLang="ko-KR" sz="1400" dirty="0" smtClean="0"/>
              <a:t> should be configured in advance.</a:t>
            </a:r>
          </a:p>
          <a:p>
            <a:pPr lvl="2"/>
            <a:r>
              <a:rPr lang="en-US" altLang="ko-KR" sz="1400" dirty="0" smtClean="0"/>
              <a:t>In this procedure, each AP negotiates to group several candidate APs for Multi-AP operation.</a:t>
            </a:r>
          </a:p>
          <a:p>
            <a:pPr lvl="2"/>
            <a:r>
              <a:rPr lang="en-US" altLang="ko-KR" sz="1400" dirty="0" smtClean="0"/>
              <a:t>It can include a negotiation information for the C-TDMA based transmission.</a:t>
            </a:r>
          </a:p>
          <a:p>
            <a:pPr lvl="1"/>
            <a:r>
              <a:rPr lang="en-US" altLang="ko-KR" sz="1600" dirty="0" smtClean="0"/>
              <a:t>Multi-AP selection</a:t>
            </a:r>
          </a:p>
          <a:p>
            <a:pPr lvl="2"/>
            <a:r>
              <a:rPr lang="en-US" altLang="ko-KR" sz="1400" dirty="0" smtClean="0"/>
              <a:t>This can be used as a short-term solicit method to request resources from a shared AP(s).</a:t>
            </a:r>
          </a:p>
          <a:p>
            <a:pPr lvl="2"/>
            <a:r>
              <a:rPr lang="en-US" altLang="ko-KR" sz="1400" dirty="0" smtClean="0"/>
              <a:t>The sharing AP can select the shared AP(s) from the configured Multi-AP set.</a:t>
            </a:r>
          </a:p>
          <a:p>
            <a:pPr lvl="2"/>
            <a:r>
              <a:rPr lang="en-US" altLang="ko-KR" sz="1400" dirty="0" smtClean="0"/>
              <a:t>Also, Multi-AP selection may be used to update contents acquired during Multi-AP set configuration.</a:t>
            </a: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600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3"/>
          <a:srcRect r="51861"/>
          <a:stretch/>
        </p:blipFill>
        <p:spPr>
          <a:xfrm>
            <a:off x="2785106" y="4320359"/>
            <a:ext cx="3573788" cy="208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0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055" y="4320359"/>
            <a:ext cx="7423890" cy="208044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Expected C-TDMA Procedure in UHR (2/3)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pPr>
              <a:buFont typeface="+mj-lt"/>
              <a:buAutoNum type="arabicParenR" startAt="2"/>
            </a:pPr>
            <a:r>
              <a:rPr lang="en-US" altLang="ko-KR" sz="1800" dirty="0" smtClean="0"/>
              <a:t>Coordination scheme based transmission part</a:t>
            </a:r>
            <a:endParaRPr lang="en-US" altLang="ko-KR" sz="1400" dirty="0" smtClean="0"/>
          </a:p>
          <a:p>
            <a:pPr lvl="1"/>
            <a:r>
              <a:rPr lang="en-US" altLang="ko-KR" sz="1600" dirty="0"/>
              <a:t>[</a:t>
            </a:r>
            <a:r>
              <a:rPr lang="en-US" altLang="ko-KR" sz="1600" dirty="0" smtClean="0"/>
              <a:t>optional] Frame exchange within BSS of the sharing AP</a:t>
            </a:r>
          </a:p>
          <a:p>
            <a:pPr lvl="2"/>
            <a:r>
              <a:rPr lang="en-US" altLang="ko-KR" sz="1400" dirty="0" smtClean="0"/>
              <a:t>Basically, an AP that obtains TXOP and acts as a sharing AP can perform individual frame exchange.</a:t>
            </a:r>
          </a:p>
          <a:p>
            <a:pPr lvl="1"/>
            <a:r>
              <a:rPr lang="en-US" altLang="ko-KR" sz="1600" dirty="0" smtClean="0"/>
              <a:t>TXOP sharing for C-TDMA based transmission</a:t>
            </a:r>
          </a:p>
          <a:p>
            <a:pPr lvl="2"/>
            <a:r>
              <a:rPr lang="en-US" altLang="ko-KR" sz="1400" dirty="0" smtClean="0"/>
              <a:t>This procedure can allocate part of the TXOP to the shared AP(s).</a:t>
            </a:r>
          </a:p>
          <a:p>
            <a:pPr lvl="2"/>
            <a:r>
              <a:rPr lang="en-US" altLang="ko-KR" sz="1400" dirty="0"/>
              <a:t>Several TXOP sharing </a:t>
            </a:r>
            <a:r>
              <a:rPr lang="en-US" altLang="ko-KR" sz="1400" dirty="0" smtClean="0"/>
              <a:t>methods </a:t>
            </a:r>
            <a:r>
              <a:rPr lang="en-US" altLang="ko-KR" sz="1400" dirty="0"/>
              <a:t>can be considered to prevent protection </a:t>
            </a:r>
            <a:r>
              <a:rPr lang="en-US" altLang="ko-KR" sz="1400" dirty="0" smtClean="0"/>
              <a:t>issues [7]-[8].</a:t>
            </a:r>
          </a:p>
          <a:p>
            <a:pPr lvl="1"/>
            <a:r>
              <a:rPr lang="en-US" altLang="ko-KR" sz="1600" dirty="0" smtClean="0"/>
              <a:t>C-TDMA based transmission</a:t>
            </a:r>
          </a:p>
          <a:p>
            <a:pPr lvl="2"/>
            <a:r>
              <a:rPr lang="en-US" altLang="ko-KR" sz="1400" dirty="0" smtClean="0"/>
              <a:t>A shared AP(s) can transmit one or more PPDU(s) during the allocated time.</a:t>
            </a:r>
          </a:p>
          <a:p>
            <a:pPr lvl="2"/>
            <a:r>
              <a:rPr lang="en-US" altLang="ko-KR" sz="1400" dirty="0" smtClean="0"/>
              <a:t>For the remaining TXOP, the sharing AP may resume frame exchange within its BSS.</a:t>
            </a:r>
            <a:endParaRPr lang="en-US" altLang="ko-KR" sz="1800" dirty="0"/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pPr lvl="1"/>
            <a:endParaRPr lang="en-US" altLang="ko-KR" sz="1600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4425043" y="4342131"/>
            <a:ext cx="3810000" cy="2080441"/>
          </a:xfrm>
          <a:prstGeom prst="roundRect">
            <a:avLst>
              <a:gd name="adj" fmla="val 9532"/>
            </a:avLst>
          </a:prstGeom>
          <a:noFill/>
          <a:ln w="19050" cap="flat" cmpd="sng" algn="ctr">
            <a:solidFill>
              <a:srgbClr val="FF99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2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Expected C-TDMA Procedure in UHR (</a:t>
            </a:r>
            <a:r>
              <a:rPr lang="en-US" altLang="ko-KR" dirty="0">
                <a:solidFill>
                  <a:schemeClr val="tx1"/>
                </a:solidFill>
              </a:rPr>
              <a:t>3</a:t>
            </a:r>
            <a:r>
              <a:rPr lang="en-US" altLang="ko-KR" dirty="0" smtClean="0">
                <a:solidFill>
                  <a:schemeClr val="tx1"/>
                </a:solidFill>
              </a:rPr>
              <a:t>/3)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C-TDMA </a:t>
            </a:r>
            <a:r>
              <a:rPr lang="en-US" altLang="ko-KR" sz="1800" dirty="0"/>
              <a:t>procedures </a:t>
            </a:r>
            <a:r>
              <a:rPr lang="en-US" altLang="ko-KR" sz="1800" dirty="0" smtClean="0"/>
              <a:t>may involve </a:t>
            </a:r>
            <a:r>
              <a:rPr lang="en-US" altLang="ko-KR" sz="1800" dirty="0"/>
              <a:t>both </a:t>
            </a:r>
            <a:r>
              <a:rPr lang="en-US" altLang="ko-KR" sz="1800" dirty="0" smtClean="0"/>
              <a:t>long-term and </a:t>
            </a:r>
            <a:r>
              <a:rPr lang="en-US" altLang="ko-KR" sz="1800" dirty="0"/>
              <a:t>short-term </a:t>
            </a:r>
            <a:r>
              <a:rPr lang="en-US" altLang="ko-KR" sz="1800" dirty="0" smtClean="0"/>
              <a:t>(e.g., TXOP-level) operations [3][6].</a:t>
            </a:r>
            <a:endParaRPr lang="en-US" altLang="ko-KR" sz="1800" dirty="0"/>
          </a:p>
          <a:p>
            <a:endParaRPr lang="en-US" altLang="ko-KR" sz="1000" dirty="0" smtClean="0"/>
          </a:p>
          <a:p>
            <a:r>
              <a:rPr lang="en-US" altLang="ko-KR" sz="1800" dirty="0" smtClean="0"/>
              <a:t>Multi-AP set configuration procedure is necessary for long-term operation, and the negotiated information can be used and updated over a long period of time.</a:t>
            </a:r>
          </a:p>
          <a:p>
            <a:endParaRPr lang="en-US" altLang="ko-KR" sz="1000" dirty="0" smtClean="0">
              <a:solidFill>
                <a:srgbClr val="FF0000"/>
              </a:solidFill>
            </a:endParaRPr>
          </a:p>
          <a:p>
            <a:r>
              <a:rPr lang="en-US" altLang="ko-KR" sz="1800" dirty="0" smtClean="0"/>
              <a:t>Also, Multi-AP selection and Coordination scheme based transmission operates in the short-term based on the configured Multi-AP set.</a:t>
            </a:r>
          </a:p>
          <a:p>
            <a:pPr lvl="1"/>
            <a:r>
              <a:rPr lang="en-US" altLang="ko-KR" sz="1600" dirty="0" smtClean="0"/>
              <a:t>Optionally, the C-TDMA operation may be repeated or another scheme may be performed.</a:t>
            </a:r>
          </a:p>
          <a:p>
            <a:endParaRPr lang="en-US" altLang="ko-KR" sz="2000" dirty="0"/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pPr lvl="1"/>
            <a:endParaRPr lang="en-US" altLang="ko-KR" sz="1600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61" y="4301588"/>
            <a:ext cx="8166279" cy="209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59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Multi-AP Set Configuration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/>
              <a:t>A </a:t>
            </a:r>
            <a:r>
              <a:rPr lang="en-US" altLang="ko-KR" sz="1800" dirty="0" smtClean="0"/>
              <a:t>Multi-AP set </a:t>
            </a:r>
            <a:r>
              <a:rPr lang="en-US" altLang="ko-KR" sz="1800" dirty="0"/>
              <a:t>can be configured through the process </a:t>
            </a:r>
            <a:r>
              <a:rPr lang="en-US" altLang="ko-KR" sz="1800" dirty="0" smtClean="0"/>
              <a:t>below:</a:t>
            </a:r>
          </a:p>
          <a:p>
            <a:pPr lvl="1"/>
            <a:r>
              <a:rPr lang="en-US" altLang="ko-KR" sz="1600" b="1" dirty="0" smtClean="0"/>
              <a:t>Discovery of neighboring APs:</a:t>
            </a:r>
            <a:r>
              <a:rPr lang="en-US" altLang="ko-KR" sz="1600" dirty="0" smtClean="0"/>
              <a:t> APs can discover each other by receiving Beacon frame or Management frame sent by neighboring APs.</a:t>
            </a:r>
          </a:p>
          <a:p>
            <a:pPr lvl="1"/>
            <a:r>
              <a:rPr lang="en-US" altLang="ko-KR" sz="1600" b="1" dirty="0" smtClean="0"/>
              <a:t>Request/Response frame exchange:</a:t>
            </a:r>
            <a:r>
              <a:rPr lang="en-US" altLang="ko-KR" sz="1600" dirty="0" smtClean="0"/>
              <a:t> APs wishing to participate in C-TDMA (or otherwise) can perform a </a:t>
            </a:r>
            <a:r>
              <a:rPr lang="en-US" altLang="ko-KR" sz="1600" dirty="0"/>
              <a:t>n</a:t>
            </a:r>
            <a:r>
              <a:rPr lang="en-US" altLang="ko-KR" sz="1600" dirty="0" smtClean="0"/>
              <a:t>egotiation procedure to configure a Multi-AP set.</a:t>
            </a:r>
          </a:p>
          <a:p>
            <a:pPr lvl="1"/>
            <a:endParaRPr lang="en-US" altLang="ko-KR" sz="1000" dirty="0" smtClean="0"/>
          </a:p>
          <a:p>
            <a:r>
              <a:rPr lang="en-US" altLang="ko-KR" sz="1800" dirty="0" smtClean="0"/>
              <a:t>When configuring a Mult</a:t>
            </a:r>
            <a:r>
              <a:rPr lang="en-US" altLang="ko-KR" sz="1800" dirty="0"/>
              <a:t>i</a:t>
            </a:r>
            <a:r>
              <a:rPr lang="en-US" altLang="ko-KR" sz="1800" dirty="0" smtClean="0"/>
              <a:t>-AP set, the following information may be included for the C-TDMA negotiation procedure:</a:t>
            </a:r>
          </a:p>
          <a:p>
            <a:pPr lvl="2"/>
            <a:r>
              <a:rPr lang="en-US" altLang="ko-KR" sz="1600" dirty="0" smtClean="0"/>
              <a:t>Indications or parameters to identify multiple APs and manage Multi-AP set</a:t>
            </a:r>
          </a:p>
          <a:p>
            <a:pPr lvl="2"/>
            <a:r>
              <a:rPr lang="en-US" altLang="ko-KR" sz="1600" dirty="0" smtClean="0"/>
              <a:t>Capabilities for Multi-AP coordination schemes (e.g., C-TDMA, C-SR, etc.)</a:t>
            </a:r>
            <a:endParaRPr lang="en-US" altLang="ko-KR" sz="1600" strike="sngStrike" dirty="0"/>
          </a:p>
          <a:p>
            <a:pPr lvl="2"/>
            <a:r>
              <a:rPr lang="en-US" altLang="ko-KR" sz="1600" dirty="0" smtClean="0"/>
              <a:t>Operating parameters (e.g., Required TXOP duration, LL Traffic Information, etc.)</a:t>
            </a:r>
          </a:p>
          <a:p>
            <a:pPr lvl="2"/>
            <a:r>
              <a:rPr lang="en-US" altLang="ko-KR" sz="1600" dirty="0" smtClean="0"/>
              <a:t>TBD</a:t>
            </a:r>
            <a:endParaRPr lang="en-US" altLang="ko-KR" sz="1600" dirty="0"/>
          </a:p>
          <a:p>
            <a:endParaRPr lang="en-US" altLang="ko-KR" sz="1000" dirty="0" smtClean="0">
              <a:solidFill>
                <a:srgbClr val="0000FF"/>
              </a:solidFill>
            </a:endParaRPr>
          </a:p>
          <a:p>
            <a:r>
              <a:rPr lang="en-US" altLang="ko-KR" sz="1800" dirty="0" smtClean="0"/>
              <a:t>After the request/response frames are exchanged, a Multi-AP set is configured.</a:t>
            </a:r>
          </a:p>
          <a:p>
            <a:pPr lvl="1"/>
            <a:r>
              <a:rPr lang="en-US" altLang="ko-KR" sz="1600" dirty="0" smtClean="0"/>
              <a:t>That is, each participating AP can create a Multi-AP coordination table including the successfully negotiated AP(s).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869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Multi-AP Selection (1/2)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/>
              <a:t>If the sharing AP and the shared AP can recognize in advance </a:t>
            </a:r>
            <a:r>
              <a:rPr lang="en-US" altLang="ko-KR" sz="1600" u="sng" dirty="0"/>
              <a:t>whether or not TXOP sharing is required</a:t>
            </a:r>
            <a:r>
              <a:rPr lang="en-US" altLang="ko-KR" sz="1600" dirty="0"/>
              <a:t>, it is useful in several aspects:</a:t>
            </a:r>
          </a:p>
          <a:p>
            <a:pPr lvl="1"/>
            <a:r>
              <a:rPr lang="en-US" altLang="ko-KR" sz="1400" dirty="0"/>
              <a:t>If there is no response from the selected shared AP or it is reported that </a:t>
            </a:r>
            <a:r>
              <a:rPr lang="en-US" altLang="ko-KR" sz="1400" dirty="0" smtClean="0"/>
              <a:t>TXOP sharing </a:t>
            </a:r>
            <a:r>
              <a:rPr lang="en-US" altLang="ko-KR" sz="1400" dirty="0"/>
              <a:t>is not </a:t>
            </a:r>
            <a:r>
              <a:rPr lang="en-US" altLang="ko-KR" sz="1400" dirty="0" smtClean="0"/>
              <a:t>necessary, the </a:t>
            </a:r>
            <a:r>
              <a:rPr lang="en-US" altLang="ko-KR" sz="1400" dirty="0"/>
              <a:t>sharing AP can select another shared AP or not perform C-TDMA.</a:t>
            </a:r>
          </a:p>
          <a:p>
            <a:pPr lvl="1"/>
            <a:r>
              <a:rPr lang="en-US" altLang="ko-KR" sz="1400" dirty="0" smtClean="0"/>
              <a:t>The shared AP can report short-term/non-periodic information that can be helpful for C-TDMA operation.</a:t>
            </a:r>
          </a:p>
          <a:p>
            <a:endParaRPr lang="en-US" altLang="ko-KR" sz="800" dirty="0" smtClean="0"/>
          </a:p>
          <a:p>
            <a:r>
              <a:rPr lang="en-US" altLang="ko-KR" sz="1600" dirty="0"/>
              <a:t>During the Multi-AP selection procedure, the following information may be transmitted from the sharing AP: </a:t>
            </a: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Multi-AP coordination schemes type (i.e., When a common frame is designed for Multi-AP coordination)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Allocation </a:t>
            </a:r>
            <a:r>
              <a:rPr lang="en-US" altLang="ko-KR" sz="1400" dirty="0">
                <a:sym typeface="Wingdings" panose="05000000000000000000" pitchFamily="2" charset="2"/>
              </a:rPr>
              <a:t>duration (i.e., Indicates that the expected TXOP duration to be allocated</a:t>
            </a:r>
            <a:r>
              <a:rPr lang="en-US" altLang="ko-KR" sz="1400" dirty="0" smtClean="0">
                <a:sym typeface="Wingdings" panose="05000000000000000000" pitchFamily="2" charset="2"/>
              </a:rPr>
              <a:t>)</a:t>
            </a:r>
            <a:endParaRPr lang="en-US" altLang="ko-KR" sz="1400" dirty="0">
              <a:sym typeface="Wingdings" panose="05000000000000000000" pitchFamily="2" charset="2"/>
            </a:endParaRPr>
          </a:p>
          <a:p>
            <a:pPr lvl="1"/>
            <a:r>
              <a:rPr lang="en-US" altLang="ko-KR" sz="1400" dirty="0" smtClean="0"/>
              <a:t>TBD</a:t>
            </a:r>
            <a:endParaRPr lang="en-US" altLang="ko-KR" sz="1400" dirty="0"/>
          </a:p>
          <a:p>
            <a:pPr lvl="1"/>
            <a:endParaRPr lang="en-US" altLang="ko-KR" sz="800" dirty="0"/>
          </a:p>
          <a:p>
            <a:r>
              <a:rPr lang="en-US" altLang="ko-KR" sz="1600" dirty="0"/>
              <a:t>The shared </a:t>
            </a:r>
            <a:r>
              <a:rPr lang="en-US" altLang="ko-KR" sz="1600" dirty="0" smtClean="0"/>
              <a:t>AP </a:t>
            </a:r>
            <a:r>
              <a:rPr lang="en-US" altLang="ko-KR" sz="1600" dirty="0"/>
              <a:t>that receives the request frame from the sharing AP can transmit a response frame containing the following information: </a:t>
            </a: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TXOP sharing request signaling (i.e., Indicates whether TXOP sharing is currently required)</a:t>
            </a: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LL traffic requirement (e.g., </a:t>
            </a:r>
            <a:r>
              <a:rPr lang="en-US" altLang="ko-KR" sz="1400" dirty="0" smtClean="0">
                <a:sym typeface="Wingdings" panose="05000000000000000000" pitchFamily="2" charset="2"/>
              </a:rPr>
              <a:t>short-term/non-periodic/dynamic </a:t>
            </a:r>
            <a:r>
              <a:rPr lang="en-US" altLang="ko-KR" sz="1400" dirty="0">
                <a:sym typeface="Wingdings" panose="05000000000000000000" pitchFamily="2" charset="2"/>
              </a:rPr>
              <a:t>LL traffic)</a:t>
            </a: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Required TXOP </a:t>
            </a:r>
            <a:r>
              <a:rPr lang="en-US" altLang="ko-KR" sz="1400" dirty="0" smtClean="0">
                <a:sym typeface="Wingdings" panose="05000000000000000000" pitchFamily="2" charset="2"/>
              </a:rPr>
              <a:t>duration (i.e., Indicates the TXOP duration required by the selected shared AP)</a:t>
            </a:r>
            <a:endParaRPr lang="en-US" altLang="ko-KR" sz="1400" dirty="0">
              <a:sym typeface="Wingdings" panose="05000000000000000000" pitchFamily="2" charset="2"/>
            </a:endParaRP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Status code</a:t>
            </a: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TBD</a:t>
            </a:r>
            <a:endParaRPr lang="en-US" altLang="ko-KR" dirty="0"/>
          </a:p>
          <a:p>
            <a:pPr lvl="2"/>
            <a:endParaRPr lang="en-US" altLang="ko-KR" sz="1800" dirty="0" smtClean="0"/>
          </a:p>
          <a:p>
            <a:pPr lvl="2"/>
            <a:endParaRPr lang="en-US" altLang="ko-KR" sz="1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595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Multi-AP Selection (2/2)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/>
              <a:t>Sharing AP can select one or more shared </a:t>
            </a:r>
            <a:r>
              <a:rPr lang="en-US" altLang="ko-KR" sz="1600" dirty="0" smtClean="0"/>
              <a:t>AP(s) </a:t>
            </a:r>
            <a:r>
              <a:rPr lang="en-US" altLang="ko-KR" sz="1600" dirty="0"/>
              <a:t>from the configured Multi-AP set.</a:t>
            </a:r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400" dirty="0" smtClean="0"/>
              <a:t>Sharing </a:t>
            </a:r>
            <a:r>
              <a:rPr lang="en-US" altLang="ko-KR" sz="1400" dirty="0"/>
              <a:t>AP may transmit a </a:t>
            </a:r>
            <a:r>
              <a:rPr lang="en-US" altLang="ko-KR" sz="1400" dirty="0" smtClean="0"/>
              <a:t>Trigger frame (TF), </a:t>
            </a:r>
            <a:r>
              <a:rPr lang="en-US" altLang="ko-KR" sz="1400" dirty="0"/>
              <a:t>and the shared </a:t>
            </a:r>
            <a:r>
              <a:rPr lang="en-US" altLang="ko-KR" sz="1400" dirty="0" smtClean="0"/>
              <a:t>AP </a:t>
            </a:r>
            <a:r>
              <a:rPr lang="en-US" altLang="ko-KR" sz="1400" dirty="0"/>
              <a:t>may transmit a TB PPDU in response.</a:t>
            </a:r>
          </a:p>
          <a:p>
            <a:pPr lvl="2"/>
            <a:r>
              <a:rPr lang="en-US" altLang="ko-KR" sz="1400" dirty="0" smtClean="0"/>
              <a:t>Multiple shared AP(s) can receive the TF and send feedback with updated information.</a:t>
            </a:r>
          </a:p>
          <a:p>
            <a:pPr lvl="2"/>
            <a:r>
              <a:rPr lang="en-US" altLang="ko-KR" sz="1400" dirty="0" smtClean="0"/>
              <a:t>However, TB PPDU transmission from the AP must be supported.</a:t>
            </a:r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400" dirty="0" smtClean="0"/>
              <a:t>Sharing </a:t>
            </a:r>
            <a:r>
              <a:rPr lang="en-US" altLang="ko-KR" sz="1400" dirty="0"/>
              <a:t>AP may transmit a MU-RTS TF, and the shared AP may respond with a CTS frame.</a:t>
            </a:r>
          </a:p>
          <a:p>
            <a:pPr lvl="2"/>
            <a:r>
              <a:rPr lang="en-US" altLang="ko-KR" sz="1400" dirty="0" smtClean="0"/>
              <a:t>MU-RTS TXS TF (i.e., TXS mode) can be utilized and multiple shared APs can receive the TF.</a:t>
            </a:r>
          </a:p>
          <a:p>
            <a:pPr lvl="2"/>
            <a:r>
              <a:rPr lang="en-US" altLang="ko-KR" sz="1400" dirty="0" smtClean="0"/>
              <a:t>In </a:t>
            </a:r>
            <a:r>
              <a:rPr lang="en-US" altLang="ko-KR" sz="1400" dirty="0"/>
              <a:t>this case, the CTS frame cannot contain information for Multi-AP coordination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400" dirty="0" smtClean="0"/>
              <a:t>Sharing AP may transmit a request frame (i.e., </a:t>
            </a:r>
            <a:r>
              <a:rPr lang="en-US" altLang="ko-KR" sz="1400" dirty="0" err="1" smtClean="0"/>
              <a:t>Mng</a:t>
            </a:r>
            <a:r>
              <a:rPr lang="en-US" altLang="ko-KR" sz="1400" dirty="0" smtClean="0"/>
              <a:t>.), and the shared AP may transmit a response frame.</a:t>
            </a:r>
          </a:p>
          <a:p>
            <a:pPr lvl="2"/>
            <a:r>
              <a:rPr lang="en-US" altLang="ko-KR" sz="1400" dirty="0" smtClean="0"/>
              <a:t>The shared AP can send a response frame with updated information instead of a TB PPDU or CTS.</a:t>
            </a:r>
          </a:p>
          <a:p>
            <a:pPr lvl="2"/>
            <a:r>
              <a:rPr lang="en-US" altLang="ko-KR" sz="1400" dirty="0" smtClean="0"/>
              <a:t>In this case, Multi-AP selection is only possible for a single shared AP.</a:t>
            </a:r>
          </a:p>
          <a:p>
            <a:pPr lvl="2"/>
            <a:endParaRPr lang="en-US" altLang="ko-KR" sz="1000" dirty="0" smtClean="0"/>
          </a:p>
          <a:p>
            <a:r>
              <a:rPr lang="en-US" altLang="ko-KR" sz="1600" dirty="0" smtClean="0"/>
              <a:t>Exceptionally, </a:t>
            </a:r>
            <a:r>
              <a:rPr lang="en-US" altLang="ko-KR" sz="1600" dirty="0"/>
              <a:t>the Multi-AP selection procedure may be omitted for the following reasons:</a:t>
            </a:r>
          </a:p>
          <a:p>
            <a:pPr lvl="1"/>
            <a:r>
              <a:rPr lang="en-US" altLang="ko-KR" sz="1400" dirty="0" smtClean="0"/>
              <a:t>Perform TXOP sharing immediately upon obtaining TXOP, or</a:t>
            </a:r>
          </a:p>
          <a:p>
            <a:pPr lvl="1"/>
            <a:r>
              <a:rPr lang="en-US" altLang="ko-KR" sz="1400" dirty="0" smtClean="0"/>
              <a:t>Feedback from shared AP is not required or</a:t>
            </a:r>
          </a:p>
          <a:p>
            <a:pPr lvl="1"/>
            <a:r>
              <a:rPr lang="en-US" altLang="ko-KR" sz="1400" dirty="0" smtClean="0"/>
              <a:t>When there </a:t>
            </a:r>
            <a:r>
              <a:rPr lang="en-US" altLang="ko-KR" sz="1400" dirty="0"/>
              <a:t>is only one negotiated </a:t>
            </a:r>
            <a:r>
              <a:rPr lang="en-US" altLang="ko-KR" sz="1400" dirty="0" smtClean="0"/>
              <a:t>AP.</a:t>
            </a:r>
            <a:endParaRPr lang="en-US" altLang="ko-KR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926" y="4800600"/>
            <a:ext cx="4635474" cy="172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303392</TotalTime>
  <Words>2594</Words>
  <Application>Microsoft Office PowerPoint</Application>
  <PresentationFormat>화면 슬라이드 쇼(4:3)</PresentationFormat>
  <Paragraphs>370</Paragraphs>
  <Slides>21</Slides>
  <Notes>21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30" baseType="lpstr">
      <vt:lpstr>굴림</vt:lpstr>
      <vt:lpstr>굴림</vt:lpstr>
      <vt:lpstr>Malgun Gothic</vt:lpstr>
      <vt:lpstr>Malgun Gothic</vt:lpstr>
      <vt:lpstr>Arial</vt:lpstr>
      <vt:lpstr>Cambria Math</vt:lpstr>
      <vt:lpstr>Times New Roman</vt:lpstr>
      <vt:lpstr>Wingdings</vt:lpstr>
      <vt:lpstr>802-11-Submission</vt:lpstr>
      <vt:lpstr>Coordinated TDMA Procedure</vt:lpstr>
      <vt:lpstr>Introduction</vt:lpstr>
      <vt:lpstr>Assumptions for C-TDMA based Transmission</vt:lpstr>
      <vt:lpstr>Expected C-TDMA Procedure in UHR (1/3)</vt:lpstr>
      <vt:lpstr>Expected C-TDMA Procedure in UHR (2/3)</vt:lpstr>
      <vt:lpstr>Expected C-TDMA Procedure in UHR (3/3)</vt:lpstr>
      <vt:lpstr>Multi-AP Set Configuration</vt:lpstr>
      <vt:lpstr>Multi-AP Selection (1/2) </vt:lpstr>
      <vt:lpstr>Multi-AP Selection (2/2) </vt:lpstr>
      <vt:lpstr>TXOP Sharing for C-TDMA</vt:lpstr>
      <vt:lpstr>C-TDMA Transmission</vt:lpstr>
      <vt:lpstr>Summary</vt:lpstr>
      <vt:lpstr>References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Straw Poll 8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17249</cp:revision>
  <cp:lastPrinted>2018-10-31T23:27:01Z</cp:lastPrinted>
  <dcterms:created xsi:type="dcterms:W3CDTF">2007-05-21T21:00:37Z</dcterms:created>
  <dcterms:modified xsi:type="dcterms:W3CDTF">2023-11-09T18:06:48Z</dcterms:modified>
</cp:coreProperties>
</file>