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1244" r:id="rId2"/>
    <p:sldId id="1263" r:id="rId3"/>
    <p:sldId id="1264" r:id="rId4"/>
    <p:sldId id="1268" r:id="rId5"/>
    <p:sldId id="1266" r:id="rId6"/>
    <p:sldId id="1274" r:id="rId7"/>
    <p:sldId id="1273" r:id="rId8"/>
    <p:sldId id="1271" r:id="rId9"/>
    <p:sldId id="1267" r:id="rId10"/>
    <p:sldId id="1275" r:id="rId11"/>
    <p:sldId id="1276" r:id="rId12"/>
    <p:sldId id="1277" r:id="rId13"/>
    <p:sldId id="1278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34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113A9D2-9D6B-4929-AA2D-F23B5EE8CBE7}" styleName="테마 스타일 2 - 강조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9" autoAdjust="0"/>
    <p:restoredTop sz="92567" autoAdjust="0"/>
  </p:normalViewPr>
  <p:slideViewPr>
    <p:cSldViewPr>
      <p:cViewPr varScale="1">
        <p:scale>
          <a:sx n="107" d="100"/>
          <a:sy n="107" d="100"/>
        </p:scale>
        <p:origin x="207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7" d="100"/>
          <a:sy n="117" d="100"/>
        </p:scale>
        <p:origin x="2058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244917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ko-KR" altLang="ko-KR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1218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451213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76108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1505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b="0" u="none" dirty="0" smtClean="0">
              <a:solidFill>
                <a:srgbClr val="0000FF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53628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ko-KR" altLang="en-US" sz="1600" b="0" u="none" dirty="0" smtClean="0">
              <a:solidFill>
                <a:srgbClr val="0000FF"/>
              </a:solidFill>
            </a:endParaRPr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97722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2012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5211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1200" u="none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6839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="0" u="none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51934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0448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="0" u="none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59810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08349" y="6475413"/>
            <a:ext cx="2335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solidFill>
                  <a:schemeClr val="tx1"/>
                </a:solidFill>
                <a:cs typeface="Arial" charset="0"/>
              </a:rPr>
              <a:t>doc.: IEEE </a:t>
            </a:r>
            <a:r>
              <a:rPr kumimoji="0" lang="en-US" altLang="ko-KR" sz="1800" b="1" dirty="0" smtClean="0">
                <a:solidFill>
                  <a:schemeClr val="tx1"/>
                </a:solidFill>
                <a:cs typeface="Arial" charset="0"/>
              </a:rPr>
              <a:t>802.11-23/1910r1</a:t>
            </a:r>
            <a:endParaRPr kumimoji="0" lang="en-US" altLang="ko-KR" sz="1800" b="1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54112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November 2023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Coordinated TDMA (Follow up)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kumimoji="0" lang="en-US" altLang="ko-KR" sz="2000" kern="0" dirty="0" smtClean="0">
                <a:ea typeface="굴림" panose="020B0600000101010101" pitchFamily="50" charset="-127"/>
              </a:rPr>
              <a:t>Date</a:t>
            </a:r>
            <a:r>
              <a:rPr kumimoji="0" lang="en-US" altLang="ko-KR" sz="2000" kern="0" smtClean="0">
                <a:ea typeface="굴림" panose="020B0600000101010101" pitchFamily="50" charset="-127"/>
              </a:rPr>
              <a:t>:</a:t>
            </a:r>
            <a:r>
              <a:rPr kumimoji="0" lang="en-US" altLang="ko-KR" sz="2000" b="0" kern="0" smtClean="0">
                <a:ea typeface="굴림" panose="020B0600000101010101" pitchFamily="50" charset="-127"/>
              </a:rPr>
              <a:t> 2023-11-15</a:t>
            </a:r>
            <a:endParaRPr kumimoji="0" lang="en-US" altLang="ko-KR" sz="2000" b="0" kern="0" dirty="0">
              <a:ea typeface="굴림" panose="020B0600000101010101" pitchFamily="50" charset="-127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685800" y="2209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740713"/>
              </p:ext>
            </p:extLst>
          </p:nvPr>
        </p:nvGraphicFramePr>
        <p:xfrm>
          <a:off x="712304" y="2627314"/>
          <a:ext cx="7620000" cy="37065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0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yl.yoon@lge.com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731283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Eunsung</a:t>
                      </a:r>
                      <a:r>
                        <a:rPr kumimoji="0" lang="en-CA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Park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esung.park@lge.com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59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Lim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Chun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10225 Willow Creek Rd, San Diego, CA,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72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</a:t>
            </a:r>
            <a:r>
              <a:rPr lang="en-US" altLang="ko-KR" sz="2000" dirty="0"/>
              <a:t>you </a:t>
            </a:r>
            <a:r>
              <a:rPr lang="en-US" altLang="ko-KR" sz="2000" dirty="0" smtClean="0"/>
              <a:t>support </a:t>
            </a:r>
            <a:r>
              <a:rPr lang="en-US" altLang="ko-KR" sz="2000" dirty="0"/>
              <a:t>to </a:t>
            </a:r>
            <a:r>
              <a:rPr lang="en-US" altLang="ko-KR" sz="2000" dirty="0" smtClean="0"/>
              <a:t>define Coordinated TDMA (C-TDMA) mechanism to transmit a control frame that allocates time to allow an AP to transmit one or more PPDU(s)?</a:t>
            </a:r>
          </a:p>
          <a:p>
            <a:pPr marL="342900" lvl="2" indent="0">
              <a:buNone/>
            </a:pPr>
            <a:r>
              <a:rPr lang="en-US" altLang="ko-KR" sz="2000" dirty="0" smtClean="0"/>
              <a:t>– It is TBD whether time will be allocated to more than one AP.</a:t>
            </a:r>
          </a:p>
          <a:p>
            <a:pPr marL="342900" lvl="2" indent="0">
              <a:buNone/>
            </a:pPr>
            <a:r>
              <a:rPr lang="en-US" altLang="ko-KR" sz="2000" dirty="0"/>
              <a:t>– </a:t>
            </a:r>
            <a:r>
              <a:rPr lang="en-US" altLang="ko-KR" sz="2000" dirty="0" smtClean="0"/>
              <a:t>The type of control frame is TBD.</a:t>
            </a:r>
          </a:p>
          <a:p>
            <a:pPr marL="342900" lvl="2" indent="0">
              <a:buNone/>
            </a:pP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879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you agree that a sharing AP shall use an MU-RTS TXS (Triggered TXOP sharing) TF (Trigger frame) when initiating TXOP sharing for the C-TDMA mechanism?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32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3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you agree </a:t>
            </a:r>
            <a:r>
              <a:rPr lang="en-US" altLang="ko-KR" sz="2000" dirty="0"/>
              <a:t>that 11bn </a:t>
            </a:r>
            <a:r>
              <a:rPr lang="en-US" altLang="ko-KR" sz="2000" dirty="0" smtClean="0"/>
              <a:t>defines a new Triggered TXOP Sharing mode for the C-TDMA mechanism?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2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4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2000" dirty="0" smtClean="0"/>
              <a:t>Do you agree that a sharing AP that allocates time to a single AP can set the RA field in the MU-RTS TXS TF to that AP’s MAC address?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7756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Introduction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EHT AP can support non-TB PPDU transmission to the AP and P2P transmission to the non-AP STA by allocating the time of obtained TXOP.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This Triggered TXOP Sharing (TXS) can be further extended and utilized in Coordinated TDMA (C-TDMA) [1]-[4].</a:t>
            </a:r>
          </a:p>
          <a:p>
            <a:endParaRPr lang="en-US" altLang="ko-KR" sz="1800" dirty="0"/>
          </a:p>
          <a:p>
            <a:pPr marL="342900" lvl="1" indent="-342900">
              <a:buFontTx/>
              <a:buChar char="•"/>
            </a:pPr>
            <a:r>
              <a:rPr lang="en-US" altLang="ko-KR" sz="1800" b="1" dirty="0" smtClean="0">
                <a:ea typeface="+mn-ea"/>
                <a:cs typeface="+mn-cs"/>
              </a:rPr>
              <a:t>However, unlike </a:t>
            </a:r>
            <a:r>
              <a:rPr lang="en-US" altLang="ko-KR" sz="1800" b="1" dirty="0">
                <a:ea typeface="+mn-ea"/>
                <a:cs typeface="+mn-cs"/>
              </a:rPr>
              <a:t>TXS in EHT, TXOP </a:t>
            </a:r>
            <a:r>
              <a:rPr lang="en-US" altLang="ko-KR" sz="1800" b="1" dirty="0" smtClean="0">
                <a:ea typeface="+mn-ea"/>
                <a:cs typeface="+mn-cs"/>
              </a:rPr>
              <a:t>sharing procedure </a:t>
            </a:r>
            <a:r>
              <a:rPr lang="en-US" altLang="ko-KR" sz="1800" b="1" dirty="0">
                <a:ea typeface="+mn-ea"/>
                <a:cs typeface="+mn-cs"/>
              </a:rPr>
              <a:t>in C-TDMA </a:t>
            </a:r>
            <a:r>
              <a:rPr lang="en-US" altLang="ko-KR" sz="1800" b="1" dirty="0" smtClean="0">
                <a:ea typeface="+mn-ea"/>
                <a:cs typeface="+mn-cs"/>
              </a:rPr>
              <a:t>can </a:t>
            </a:r>
            <a:r>
              <a:rPr lang="en-US" altLang="ko-KR" sz="1800" b="1" dirty="0">
                <a:ea typeface="+mn-ea"/>
                <a:cs typeface="+mn-cs"/>
              </a:rPr>
              <a:t>be performed between APs (i.e., between different BSSs</a:t>
            </a:r>
            <a:r>
              <a:rPr lang="en-US" altLang="ko-KR" sz="1800" b="1" dirty="0" smtClean="0">
                <a:ea typeface="+mn-ea"/>
                <a:cs typeface="+mn-cs"/>
              </a:rPr>
              <a:t>).</a:t>
            </a:r>
            <a:endParaRPr lang="en-US" altLang="ko-KR" sz="1600" dirty="0"/>
          </a:p>
          <a:p>
            <a:pPr lvl="1"/>
            <a:r>
              <a:rPr lang="en-US" altLang="ko-KR" sz="1800" dirty="0" smtClean="0"/>
              <a:t>Protection issues may occur when sharing TXOP between APs.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Therefore, for C-TDMA to operate successfully, the C-TDMA procedure must be carefully designed to avoid protection issues.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229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Recap: Protection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600" dirty="0" smtClean="0"/>
              <a:t>In a previous SG contribution [5], we introduced protection issues in C-TDMA.</a:t>
            </a:r>
          </a:p>
          <a:p>
            <a:pPr marL="0" indent="0">
              <a:buNone/>
            </a:pPr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800" dirty="0" smtClean="0"/>
          </a:p>
          <a:p>
            <a:r>
              <a:rPr lang="en-US" altLang="ko-KR" sz="1600" dirty="0" smtClean="0"/>
              <a:t>We also presented some potential solutions to avoid a NAV issues caused by a sharing AP and a non-AP STAs (associated with the sharing AP).</a:t>
            </a:r>
          </a:p>
          <a:p>
            <a:pPr lvl="1"/>
            <a:r>
              <a:rPr lang="en-US" altLang="ko-KR" sz="1600" dirty="0" smtClean="0"/>
              <a:t>Sharing </a:t>
            </a:r>
            <a:r>
              <a:rPr lang="en-US" altLang="ko-KR" sz="1600" dirty="0"/>
              <a:t>a TXOP to the shared AP as soon as it obtains the TXOP (assuming Duration field of MU-RTS TXS TF is set to 0</a:t>
            </a:r>
            <a:r>
              <a:rPr lang="en-US" altLang="ko-KR" sz="1600" dirty="0" smtClean="0"/>
              <a:t>)</a:t>
            </a:r>
            <a:r>
              <a:rPr lang="en-US" altLang="ko-KR" sz="1600" dirty="0"/>
              <a:t> / </a:t>
            </a:r>
            <a:r>
              <a:rPr lang="en-US" altLang="ko-KR" sz="1600" u="sng" dirty="0"/>
              <a:t>Sending a frame to reset the</a:t>
            </a:r>
            <a:r>
              <a:rPr lang="en-US" altLang="ko-KR" sz="1600" u="sng" dirty="0" smtClean="0"/>
              <a:t> NAV</a:t>
            </a:r>
            <a:r>
              <a:rPr lang="en-US" altLang="ko-KR" sz="1600" dirty="0" smtClean="0"/>
              <a:t> / </a:t>
            </a:r>
            <a:r>
              <a:rPr lang="en-US" altLang="ko-KR" sz="1600" u="sng" dirty="0" smtClean="0"/>
              <a:t>Terminating a first TXOP before TXOP sharing occurs</a:t>
            </a:r>
            <a:r>
              <a:rPr lang="en-US" altLang="ko-KR" sz="1600" dirty="0" smtClean="0"/>
              <a:t>.</a:t>
            </a:r>
          </a:p>
          <a:p>
            <a:pPr lvl="1"/>
            <a:endParaRPr lang="en-US" altLang="ko-KR" sz="800" dirty="0"/>
          </a:p>
          <a:p>
            <a:r>
              <a:rPr lang="en-US" altLang="ko-KR" sz="1600" dirty="0" smtClean="0"/>
              <a:t>In </a:t>
            </a:r>
            <a:r>
              <a:rPr lang="en-US" altLang="ko-KR" sz="1600" dirty="0"/>
              <a:t>this contribution, we share </a:t>
            </a:r>
            <a:r>
              <a:rPr lang="en-US" altLang="ko-KR" sz="1600" dirty="0" smtClean="0"/>
              <a:t>some methods </a:t>
            </a:r>
            <a:r>
              <a:rPr lang="en-US" altLang="ko-KR" sz="1600" dirty="0"/>
              <a:t>to </a:t>
            </a:r>
            <a:r>
              <a:rPr lang="en-US" altLang="ko-KR" sz="1600" dirty="0" smtClean="0"/>
              <a:t>avoid </a:t>
            </a:r>
            <a:r>
              <a:rPr lang="en-US" altLang="ko-KR" sz="1600" dirty="0"/>
              <a:t>protection </a:t>
            </a:r>
            <a:r>
              <a:rPr lang="en-US" altLang="ko-KR" sz="1600" dirty="0" smtClean="0"/>
              <a:t>issues that may arise when sharing TXOP for </a:t>
            </a:r>
            <a:r>
              <a:rPr lang="en-US" altLang="ko-KR" sz="1600" dirty="0"/>
              <a:t>C-TDMA </a:t>
            </a:r>
            <a:r>
              <a:rPr lang="en-US" altLang="ko-KR" sz="1600" dirty="0" smtClean="0"/>
              <a:t>operation.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1839" y="2085840"/>
            <a:ext cx="5340321" cy="230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27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CF-End for TXOP Sharing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600" dirty="0" smtClean="0"/>
              <a:t>Basically, </a:t>
            </a:r>
            <a:r>
              <a:rPr lang="en-US" altLang="ko-KR" sz="1600" u="sng" dirty="0" smtClean="0"/>
              <a:t>resetting the NAV</a:t>
            </a:r>
            <a:r>
              <a:rPr lang="en-US" altLang="ko-KR" sz="1600" dirty="0" smtClean="0"/>
              <a:t> before sharing a TXOP may avoid protection issues.</a:t>
            </a:r>
          </a:p>
          <a:p>
            <a:pPr lvl="1"/>
            <a:r>
              <a:rPr lang="en-US" altLang="ko-KR" sz="1600" dirty="0" smtClean="0"/>
              <a:t>Sharing </a:t>
            </a:r>
            <a:r>
              <a:rPr lang="en-US" altLang="ko-KR" sz="1600" dirty="0"/>
              <a:t>AP can send a CF-End frame </a:t>
            </a:r>
            <a:r>
              <a:rPr lang="en-US" altLang="ko-KR" sz="1600" dirty="0" smtClean="0"/>
              <a:t>for </a:t>
            </a:r>
            <a:r>
              <a:rPr lang="en-US" altLang="ko-KR" sz="1600" dirty="0"/>
              <a:t>NAV reset and TXOP termination</a:t>
            </a:r>
            <a:r>
              <a:rPr lang="en-US" altLang="ko-KR" sz="1600" dirty="0" smtClean="0"/>
              <a:t>.</a:t>
            </a:r>
          </a:p>
          <a:p>
            <a:pPr lvl="1"/>
            <a:r>
              <a:rPr lang="en-US" altLang="ko-KR" sz="1600" dirty="0" smtClean="0"/>
              <a:t>That is, the CF-End frame is used to change the TXOP holder to a shared AP.</a:t>
            </a:r>
          </a:p>
          <a:p>
            <a:pPr lvl="1"/>
            <a:endParaRPr lang="en-US" altLang="ko-KR" sz="800" dirty="0"/>
          </a:p>
          <a:p>
            <a:r>
              <a:rPr lang="en-US" altLang="ko-KR" sz="1600" dirty="0" smtClean="0"/>
              <a:t>To share a TXOP, a sharing AP can send a MU-RTS TXS TF with a Duration/ID field of 0.</a:t>
            </a:r>
          </a:p>
          <a:p>
            <a:pPr lvl="1"/>
            <a:r>
              <a:rPr lang="en-US" altLang="ko-KR" sz="1600" dirty="0" smtClean="0"/>
              <a:t>If the shared AP receives the CF-End frame and MU-RTS TXS TF, the shared AP may use the allocated time.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161" y="3639667"/>
            <a:ext cx="7063677" cy="2646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90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Short TXOP for TXOP Sharing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297180" y="1752600"/>
                <a:ext cx="8549640" cy="4343400"/>
              </a:xfrm>
            </p:spPr>
            <p:txBody>
              <a:bodyPr/>
              <a:lstStyle/>
              <a:p>
                <a:r>
                  <a:rPr lang="en-US" altLang="ko-KR" sz="1600" dirty="0" smtClean="0"/>
                  <a:t>Instead of using CF-End frame, the sharing AP </a:t>
                </a:r>
                <a:r>
                  <a:rPr lang="en-US" altLang="ko-KR" sz="1600" u="sng" dirty="0"/>
                  <a:t>can obtain TXOP only for a short duration</a:t>
                </a:r>
                <a:r>
                  <a:rPr lang="en-US" altLang="ko-KR" sz="1600" dirty="0"/>
                  <a:t> that does not include the time allocated to the shared AP</a:t>
                </a:r>
                <a:r>
                  <a:rPr lang="en-US" altLang="ko-KR" sz="1600" dirty="0" smtClean="0"/>
                  <a:t>.</a:t>
                </a:r>
              </a:p>
              <a:p>
                <a:pPr lvl="1"/>
                <a:r>
                  <a:rPr lang="en-US" altLang="ko-KR" sz="1600" dirty="0" smtClean="0">
                    <a:solidFill>
                      <a:schemeClr val="tx1"/>
                    </a:solidFill>
                  </a:rPr>
                  <a:t>Sharing AP does not include the </a:t>
                </a:r>
                <a:r>
                  <a:rPr lang="en-US" altLang="ko-KR" sz="1600" dirty="0" smtClean="0"/>
                  <a:t>TXOP</a:t>
                </a:r>
                <a:r>
                  <a:rPr lang="en-US" altLang="ko-KR" sz="1600" dirty="0" smtClean="0">
                    <a:solidFill>
                      <a:schemeClr val="tx1"/>
                    </a:solidFill>
                  </a:rPr>
                  <a:t> duration for the entire expected C-TDMA procedures in the Duration/ID field, and obtains TXOP only for the duration necessary for frame exchange </a:t>
                </a:r>
                <a:r>
                  <a:rPr lang="en-US" altLang="ko-KR" sz="1600" dirty="0">
                    <a:solidFill>
                      <a:schemeClr val="tx1"/>
                    </a:solidFill>
                  </a:rPr>
                  <a:t>(i.e.,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sz="1600" dirty="0">
                    <a:solidFill>
                      <a:schemeClr val="tx1"/>
                    </a:solidFill>
                  </a:rPr>
                  <a:t>)</a:t>
                </a:r>
                <a:r>
                  <a:rPr lang="en-US" altLang="ko-KR" sz="1600" dirty="0" smtClean="0">
                    <a:solidFill>
                      <a:schemeClr val="tx1"/>
                    </a:solidFill>
                  </a:rPr>
                  <a:t> with non-AP STAs within its BSS.</a:t>
                </a:r>
              </a:p>
              <a:p>
                <a:r>
                  <a:rPr lang="en-US" altLang="ko-KR" sz="1600" dirty="0"/>
                  <a:t>To share a TXOP, a sharing AP can send a MU-RTS TXS TF with a Duration/ID field of </a:t>
                </a:r>
                <a:r>
                  <a:rPr lang="en-US" altLang="ko-KR" sz="1600" dirty="0" smtClean="0"/>
                  <a:t>0.</a:t>
                </a:r>
                <a:endParaRPr lang="en-US" altLang="ko-KR" sz="1600" dirty="0"/>
              </a:p>
              <a:p>
                <a:pPr lvl="1"/>
                <a:r>
                  <a:rPr lang="en-US" altLang="ko-KR" sz="1600" dirty="0" smtClean="0"/>
                  <a:t>Shared AP may use the allocated time after SIFS/PIFS upon receiving the MU-RTS TXS TF.</a:t>
                </a:r>
                <a:endParaRPr lang="en-US" altLang="ko-KR" sz="1600" dirty="0"/>
              </a:p>
              <a:p>
                <a:endParaRPr lang="en-US" altLang="ko-KR" sz="1800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7180" y="1752600"/>
                <a:ext cx="8549640" cy="4343400"/>
              </a:xfrm>
              <a:blipFill>
                <a:blip r:embed="rId3"/>
                <a:stretch>
                  <a:fillRect l="-285" t="-421" r="-85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089" y="3689900"/>
            <a:ext cx="7025823" cy="280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55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Two TXOPs for TXOP Sharing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Both of the previously introduced methods have the problem that TXOP sharing is performed outside of TXOP.</a:t>
            </a:r>
            <a:endParaRPr lang="en-US" altLang="ko-KR" sz="1800" dirty="0"/>
          </a:p>
          <a:p>
            <a:endParaRPr lang="en-US" altLang="ko-KR" sz="1400" dirty="0" smtClean="0"/>
          </a:p>
          <a:p>
            <a:r>
              <a:rPr lang="en-US" altLang="ko-KR" sz="1800" smtClean="0"/>
              <a:t>Continuing </a:t>
            </a:r>
            <a:r>
              <a:rPr lang="en-US" altLang="ko-KR" sz="1800" dirty="0" smtClean="0"/>
              <a:t>separate TXOPs by changing the TXOP holder in SIFS/PIFS intervals is not guaranteed </a:t>
            </a:r>
            <a:r>
              <a:rPr lang="en-US" altLang="ko-KR" sz="1800" smtClean="0"/>
              <a:t>by the </a:t>
            </a:r>
            <a:r>
              <a:rPr lang="en-US" altLang="ko-KR" sz="1800" dirty="0" smtClean="0"/>
              <a:t>baseline.</a:t>
            </a:r>
          </a:p>
          <a:p>
            <a:endParaRPr lang="en-US" altLang="ko-KR" sz="1400" dirty="0" smtClean="0"/>
          </a:p>
          <a:p>
            <a:r>
              <a:rPr lang="en-US" altLang="ko-KR" sz="1800" dirty="0" smtClean="0"/>
              <a:t>Therefore, an additional TXOP duration can be defined that authorizes subsequent APs scheduled by the sharing AP to continue TXOP.</a:t>
            </a:r>
          </a:p>
          <a:p>
            <a:pPr lvl="1"/>
            <a:r>
              <a:rPr lang="en-US" altLang="ko-KR" sz="1600" dirty="0" smtClean="0"/>
              <a:t>Basic TXOP: The value included in the Duration field of each frame as the default TXOP.</a:t>
            </a:r>
          </a:p>
          <a:p>
            <a:pPr lvl="1"/>
            <a:r>
              <a:rPr lang="en-US" altLang="ko-KR" sz="1600" b="1" u="sng" dirty="0" smtClean="0"/>
              <a:t>Nominal TXOP</a:t>
            </a:r>
            <a:r>
              <a:rPr lang="en-US" altLang="ko-KR" sz="1600" dirty="0" smtClean="0"/>
              <a:t>: The nominal period scheduled by the sharing AP for C-TDMA operations.</a:t>
            </a:r>
          </a:p>
          <a:p>
            <a:pPr marL="0" indent="0">
              <a:buNone/>
            </a:pPr>
            <a:endParaRPr lang="en-US" altLang="ko-KR" sz="1400" dirty="0" smtClean="0"/>
          </a:p>
          <a:p>
            <a:r>
              <a:rPr lang="en-US" altLang="ko-KR" sz="1800" dirty="0" smtClean="0"/>
              <a:t>A shared AP that has been notified of the Nominal TXOP duration may start its allocated time after SIFS/PIFS following the sharing AP’s Basic TXOP within the Nominal TXOP duration.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872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Two TXOPs for TXOP Sharing in C-TDMA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pPr marL="0" indent="0">
              <a:buNone/>
            </a:pPr>
            <a:endParaRPr lang="en-US" altLang="ko-KR" sz="1400" dirty="0" smtClean="0"/>
          </a:p>
          <a:p>
            <a:r>
              <a:rPr lang="en-US" altLang="ko-KR" sz="1600" dirty="0" smtClean="0"/>
              <a:t>Nominal TXOP can be announced by the sharing AP during the Basic TXOP duration.</a:t>
            </a:r>
          </a:p>
          <a:p>
            <a:pPr lvl="1"/>
            <a:r>
              <a:rPr lang="en-US" altLang="ko-KR" sz="1400" dirty="0" smtClean="0"/>
              <a:t>UHR </a:t>
            </a:r>
            <a:r>
              <a:rPr lang="en-US" altLang="ko-KR" sz="1400" dirty="0" smtClean="0"/>
              <a:t>APs </a:t>
            </a:r>
            <a:r>
              <a:rPr lang="en-US" altLang="ko-KR" sz="1400" dirty="0" smtClean="0"/>
              <a:t>can understand this Nominal TXOP duration.</a:t>
            </a:r>
          </a:p>
          <a:p>
            <a:pPr lvl="1"/>
            <a:r>
              <a:rPr lang="en-US" altLang="ko-KR" sz="1400" dirty="0" smtClean="0"/>
              <a:t>Legacy STAs avoid protection issues by setting NAV only during the Basic TXOP duration.</a:t>
            </a:r>
          </a:p>
          <a:p>
            <a:pPr lvl="1"/>
            <a:r>
              <a:rPr lang="en-US" altLang="ko-KR" sz="1400" dirty="0"/>
              <a:t>Other cooperating </a:t>
            </a:r>
            <a:r>
              <a:rPr lang="en-US" altLang="ko-KR" sz="1400" dirty="0" smtClean="0"/>
              <a:t>AP(s) </a:t>
            </a:r>
            <a:r>
              <a:rPr lang="en-US" altLang="ko-KR" sz="1400" dirty="0"/>
              <a:t>can defer channel access for the time allocated to a specific shared AP.</a:t>
            </a:r>
          </a:p>
          <a:p>
            <a:pPr lvl="2"/>
            <a:r>
              <a:rPr lang="en-US" altLang="ko-KR" sz="1400" dirty="0"/>
              <a:t>This may provide a similar effect as setting the NAV</a:t>
            </a:r>
            <a:r>
              <a:rPr lang="en-US" altLang="ko-KR" sz="1400" dirty="0" smtClean="0"/>
              <a:t>.</a:t>
            </a:r>
            <a:endParaRPr lang="en-US" altLang="ko-KR" sz="800" dirty="0" smtClean="0"/>
          </a:p>
          <a:p>
            <a:r>
              <a:rPr lang="en-US" altLang="ko-KR" sz="1600" dirty="0" smtClean="0"/>
              <a:t>Within a Nominal TXOP duration, </a:t>
            </a:r>
          </a:p>
          <a:p>
            <a:pPr lvl="1"/>
            <a:r>
              <a:rPr lang="en-US" altLang="ko-KR" sz="1400" dirty="0" smtClean="0"/>
              <a:t>The </a:t>
            </a:r>
            <a:r>
              <a:rPr lang="en-US" altLang="ko-KR" sz="1400" dirty="0"/>
              <a:t>shared AP </a:t>
            </a:r>
            <a:r>
              <a:rPr lang="en-US" altLang="ko-KR" sz="1400" dirty="0" smtClean="0"/>
              <a:t>can </a:t>
            </a:r>
            <a:r>
              <a:rPr lang="en-US" altLang="ko-KR" sz="1400" dirty="0"/>
              <a:t>use allocated time after SIFS/PIFS following the sharing AP’s </a:t>
            </a:r>
            <a:r>
              <a:rPr lang="en-US" altLang="ko-KR" sz="1400" dirty="0" smtClean="0"/>
              <a:t>Basic TXOP.</a:t>
            </a:r>
          </a:p>
          <a:p>
            <a:pPr lvl="1"/>
            <a:r>
              <a:rPr lang="en-US" altLang="ko-KR" sz="1400" dirty="0"/>
              <a:t>T</a:t>
            </a:r>
            <a:r>
              <a:rPr lang="en-US" altLang="ko-KR" sz="1400" dirty="0" smtClean="0"/>
              <a:t>he sharing AP can get the TXOP back after SIFS/PIFS following the time allocated to the shared AP.</a:t>
            </a:r>
            <a:endParaRPr lang="en-US" altLang="ko-KR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013" y="1447800"/>
            <a:ext cx="7975974" cy="2903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4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97180" y="685800"/>
            <a:ext cx="8549640" cy="9144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Conclusion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7180" y="1752600"/>
            <a:ext cx="8549640" cy="4343400"/>
          </a:xfrm>
        </p:spPr>
        <p:txBody>
          <a:bodyPr/>
          <a:lstStyle/>
          <a:p>
            <a:r>
              <a:rPr lang="en-US" altLang="ko-KR" sz="1800" dirty="0" smtClean="0"/>
              <a:t>In this contribution, we have shared some methods to prevent protection issues that may arise when sharing TXOP for C-TDMA operation.</a:t>
            </a:r>
          </a:p>
          <a:p>
            <a:pPr lvl="1"/>
            <a:r>
              <a:rPr lang="en-US" altLang="ko-KR" sz="1600" dirty="0" smtClean="0"/>
              <a:t>CF-End frame for TXOP sharing</a:t>
            </a:r>
          </a:p>
          <a:p>
            <a:pPr lvl="1"/>
            <a:r>
              <a:rPr lang="en-US" altLang="ko-KR" sz="1600" dirty="0" smtClean="0"/>
              <a:t>Short TXOP for TXOP sharing </a:t>
            </a:r>
          </a:p>
          <a:p>
            <a:pPr lvl="1"/>
            <a:r>
              <a:rPr lang="en-US" altLang="ko-KR" sz="1600" dirty="0" smtClean="0"/>
              <a:t>Two TXOPs for TXOP sharing</a:t>
            </a:r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The three methods presented in this contribution are different from EHT’s TXS protocol in that the TXOP sharing &amp; TXOP return processes are not performed within a single TXOP.</a:t>
            </a:r>
          </a:p>
          <a:p>
            <a:endParaRPr lang="en-US" altLang="ko-KR" sz="1800" dirty="0"/>
          </a:p>
          <a:p>
            <a:pPr marL="342900" lvl="1" indent="-342900">
              <a:buFontTx/>
              <a:buChar char="•"/>
            </a:pPr>
            <a:r>
              <a:rPr lang="en-US" altLang="ko-KR" sz="1800" b="1" dirty="0">
                <a:ea typeface="+mn-ea"/>
                <a:cs typeface="+mn-cs"/>
              </a:rPr>
              <a:t>Therefore, for efficient C-TDMA operation, further discussion is needed on rules (e.g., SIFS/PIFS) and specific procedures (e.g., TXOP sharing/TXOP return</a:t>
            </a:r>
            <a:r>
              <a:rPr lang="en-US" altLang="ko-KR" sz="1800" b="1" dirty="0" smtClean="0">
                <a:ea typeface="+mn-ea"/>
                <a:cs typeface="+mn-cs"/>
              </a:rPr>
              <a:t>).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4595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References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[1] 23/0041r0, </a:t>
            </a:r>
            <a:r>
              <a:rPr lang="en-US" altLang="ko-KR" sz="1800" dirty="0">
                <a:ea typeface="굴림" panose="020B0600000101010101" pitchFamily="50" charset="-127"/>
              </a:rPr>
              <a:t>“Considerations on Coordinated TDMA (C-TDMA)”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[2] 23/0249r1, </a:t>
            </a:r>
            <a:r>
              <a:rPr lang="en-US" altLang="ko-KR" sz="1800" dirty="0">
                <a:ea typeface="굴림" panose="020B0600000101010101" pitchFamily="50" charset="-127"/>
              </a:rPr>
              <a:t>“Extended TXOP Sharing”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[3] 23/0261r0, </a:t>
            </a:r>
            <a:r>
              <a:rPr lang="en-US" altLang="ko-KR" sz="1800" dirty="0">
                <a:ea typeface="굴림" panose="020B0600000101010101" pitchFamily="50" charset="-127"/>
              </a:rPr>
              <a:t>“C-TDMA procedure in UHR</a:t>
            </a:r>
            <a:r>
              <a:rPr lang="en-US" altLang="ko-KR" sz="1800" dirty="0" smtClean="0">
                <a:ea typeface="굴림" panose="020B0600000101010101" pitchFamily="50" charset="-127"/>
              </a:rPr>
              <a:t>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[4] 23/0739r1, “Follow-up on Coordinated TDMA (C-TDMA)”</a:t>
            </a:r>
          </a:p>
          <a:p>
            <a:pPr marL="0" indent="0">
              <a:buNone/>
            </a:pPr>
            <a:r>
              <a:rPr lang="en-US" altLang="ko-KR" sz="1800" dirty="0" smtClean="0">
                <a:ea typeface="굴림" panose="020B0600000101010101" pitchFamily="50" charset="-127"/>
              </a:rPr>
              <a:t>[5] 23/1085r0, “Thoughts on Coordinated TDMA”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Geonhwan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88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299484</TotalTime>
  <Words>1301</Words>
  <Application>Microsoft Office PowerPoint</Application>
  <PresentationFormat>화면 슬라이드 쇼(4:3)</PresentationFormat>
  <Paragraphs>209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Gulim</vt:lpstr>
      <vt:lpstr>Gulim</vt:lpstr>
      <vt:lpstr>Malgun Gothic</vt:lpstr>
      <vt:lpstr>Malgun Gothic</vt:lpstr>
      <vt:lpstr>Arial</vt:lpstr>
      <vt:lpstr>Cambria Math</vt:lpstr>
      <vt:lpstr>Times New Roman</vt:lpstr>
      <vt:lpstr>802-11-Submission</vt:lpstr>
      <vt:lpstr>Coordinated TDMA (Follow up)</vt:lpstr>
      <vt:lpstr>Introduction</vt:lpstr>
      <vt:lpstr>Recap: Protection in C-TDMA</vt:lpstr>
      <vt:lpstr>CF-End for TXOP Sharing in C-TDMA</vt:lpstr>
      <vt:lpstr>Short TXOP for TXOP Sharing in C-TDMA</vt:lpstr>
      <vt:lpstr>Two TXOPs for TXOP Sharing in C-TDMA</vt:lpstr>
      <vt:lpstr>Two TXOPs for TXOP Sharing in C-TDMA</vt:lpstr>
      <vt:lpstr>Conclusion</vt:lpstr>
      <vt:lpstr>References</vt:lpstr>
      <vt:lpstr>Straw Poll 1</vt:lpstr>
      <vt:lpstr>Straw Poll 2</vt:lpstr>
      <vt:lpstr>Straw Poll 3</vt:lpstr>
      <vt:lpstr>Straw Poll 4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GeonHwan Kim/IoT Connectivity Standard Task(geonhwan.kim@lge.com)</cp:lastModifiedBy>
  <cp:revision>17050</cp:revision>
  <cp:lastPrinted>2018-10-31T23:27:01Z</cp:lastPrinted>
  <dcterms:created xsi:type="dcterms:W3CDTF">2007-05-21T21:00:37Z</dcterms:created>
  <dcterms:modified xsi:type="dcterms:W3CDTF">2023-11-14T20:53:38Z</dcterms:modified>
</cp:coreProperties>
</file>