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29" r:id="rId3"/>
    <p:sldId id="1221" r:id="rId4"/>
    <p:sldId id="1220" r:id="rId5"/>
    <p:sldId id="1225" r:id="rId6"/>
    <p:sldId id="1233" r:id="rId7"/>
    <p:sldId id="1226" r:id="rId8"/>
    <p:sldId id="1227" r:id="rId9"/>
    <p:sldId id="1236" r:id="rId10"/>
    <p:sldId id="1222" r:id="rId11"/>
    <p:sldId id="1230" r:id="rId12"/>
    <p:sldId id="1237" r:id="rId13"/>
    <p:sldId id="1232" r:id="rId14"/>
    <p:sldId id="1180" r:id="rId15"/>
    <p:sldId id="1234" r:id="rId16"/>
    <p:sldId id="1235" r:id="rId17"/>
    <p:sldId id="1135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86517" autoAdjust="0"/>
  </p:normalViewPr>
  <p:slideViewPr>
    <p:cSldViewPr>
      <p:cViewPr varScale="1">
        <p:scale>
          <a:sx n="113" d="100"/>
          <a:sy n="113" d="100"/>
        </p:scale>
        <p:origin x="19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0242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3647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8916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836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000" dirty="0"/>
              <a:t>A non-AP STA as a TXOP holder triggers an AP as a TXOP responder to transmit the information regarding low latency traffic?</a:t>
            </a:r>
          </a:p>
          <a:p>
            <a:pPr lvl="1"/>
            <a:r>
              <a:rPr lang="en-US" altLang="ko-KR" sz="1600" dirty="0"/>
              <a:t>The information includes at least whether the AP needs to transmit low latency traffic to</a:t>
            </a:r>
            <a:r>
              <a:rPr lang="ko-KR" altLang="en-US" sz="1600" dirty="0"/>
              <a:t> </a:t>
            </a:r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AP</a:t>
            </a:r>
          </a:p>
          <a:p>
            <a:pPr lvl="1"/>
            <a:r>
              <a:rPr lang="en-US" altLang="ko-KR" sz="1600" dirty="0"/>
              <a:t>Additional information is TBD</a:t>
            </a:r>
          </a:p>
          <a:p>
            <a:pPr lvl="1"/>
            <a:r>
              <a:rPr lang="en-US" altLang="ko-KR" sz="1600" dirty="0"/>
              <a:t>How to classify low latency traffic is TBD</a:t>
            </a: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2196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933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9473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9099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416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4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802.11-23/1909r0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Transmission Method of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Low Latency Traffic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2023-11-13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52338"/>
              </p:ext>
            </p:extLst>
          </p:nvPr>
        </p:nvGraphicFramePr>
        <p:xfrm>
          <a:off x="712304" y="2819399"/>
          <a:ext cx="7620000" cy="350519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2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9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4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4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2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Observations on DL TXOP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During a DL TXOP, a STA 1 (TXOP responder)</a:t>
            </a:r>
            <a:r>
              <a:rPr lang="ko-KR" altLang="en-US" sz="1600" dirty="0"/>
              <a:t> </a:t>
            </a:r>
            <a:r>
              <a:rPr lang="en-US" altLang="ko-KR" sz="1600" dirty="0"/>
              <a:t>or other STAs may need to transmit LLT to AP (TXOP holder), which requires that the AP needs to trigger LLT TX</a:t>
            </a:r>
          </a:p>
          <a:p>
            <a:r>
              <a:rPr lang="en-US" altLang="ko-KR" sz="1600" dirty="0"/>
              <a:t>On TXOP holder (AP) side,</a:t>
            </a:r>
          </a:p>
          <a:p>
            <a:pPr lvl="1"/>
            <a:r>
              <a:rPr lang="en-US" altLang="ko-KR" sz="1200" dirty="0"/>
              <a:t>AP needs to transmit a Triggering Information, i.e., to ask non-AP STA(s) to need to transmit LLT (use TXOP)</a:t>
            </a:r>
          </a:p>
          <a:p>
            <a:r>
              <a:rPr lang="en-US" altLang="ko-KR" sz="1600" dirty="0"/>
              <a:t>On TXOP responder (STA 1) or other STA(s) side,</a:t>
            </a:r>
          </a:p>
          <a:p>
            <a:pPr lvl="1"/>
            <a:r>
              <a:rPr lang="en-US" altLang="ko-KR" sz="1200" dirty="0"/>
              <a:t>STAs need to transmit LLT Information (LLTI) to STA 1, i.e., to inform that it has LLT and is ready to transmit LLT</a:t>
            </a:r>
          </a:p>
          <a:p>
            <a:r>
              <a:rPr lang="en-US" altLang="ko-KR" sz="1800" dirty="0"/>
              <a:t>We should consider the followings:</a:t>
            </a:r>
          </a:p>
          <a:p>
            <a:pPr lvl="1"/>
            <a:r>
              <a:rPr lang="en-US" altLang="ko-KR" sz="1400" dirty="0"/>
              <a:t>What type of information should be included</a:t>
            </a:r>
          </a:p>
          <a:p>
            <a:pPr lvl="1"/>
            <a:r>
              <a:rPr lang="en-US" altLang="ko-KR" sz="1400" dirty="0"/>
              <a:t>How the information should be transmitted (i.e., signaling)</a:t>
            </a:r>
          </a:p>
          <a:p>
            <a:pPr lvl="2"/>
            <a:endParaRPr lang="en-US" altLang="ko-KR" sz="11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402" y="4724400"/>
            <a:ext cx="7547195" cy="16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8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for LLT TX in DL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Triggering Info would indicate at least that TXOP holder (AP) asks if the TXOP responder and/or other STA(s) needs to transmit LLT</a:t>
            </a:r>
          </a:p>
          <a:p>
            <a:r>
              <a:rPr lang="en-US" altLang="ko-KR" sz="2000" dirty="0"/>
              <a:t>LLT Info would indicate at least that the STA(s) needs to transmit LLT</a:t>
            </a:r>
          </a:p>
          <a:p>
            <a:pPr lvl="1"/>
            <a:r>
              <a:rPr lang="en-US" altLang="ko-KR" sz="1600" dirty="0"/>
              <a:t>Recipient STAs may provide additional information, e.g., LLT buffer status, delay bound</a:t>
            </a:r>
          </a:p>
          <a:p>
            <a:pPr lvl="2"/>
            <a:r>
              <a:rPr lang="en-US" altLang="ko-KR" sz="1400" dirty="0"/>
              <a:t>Such information could be transmitted in a unsolicited way without triggering info</a:t>
            </a:r>
          </a:p>
          <a:p>
            <a:pPr lvl="2"/>
            <a:endParaRPr lang="en-US" altLang="ko-KR" sz="1400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8C32BF9-3370-5AA3-0959-0FF519C90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346" y="4405745"/>
            <a:ext cx="8095507" cy="179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49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Frame and Signaling in DL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Triggering Info can be carried in a triggering frame (e.g., new frame or indication in the existing frames) or PHY header</a:t>
            </a:r>
          </a:p>
          <a:p>
            <a:pPr lvl="1"/>
            <a:r>
              <a:rPr lang="en-US" altLang="ko-KR" sz="1600" dirty="0"/>
              <a:t>Basically it should be a method to trigger the LLT Info from multiple STAs (unlike the case of UL TXOP) (requires that the STAs can identify the triggering info)</a:t>
            </a:r>
          </a:p>
          <a:p>
            <a:r>
              <a:rPr lang="en-US" altLang="ko-KR" sz="2000" dirty="0"/>
              <a:t>LLT Info can be carried in a responding frame (e.g., new frame or indication in the existing frames)</a:t>
            </a:r>
          </a:p>
          <a:p>
            <a:pPr lvl="1"/>
            <a:r>
              <a:rPr lang="en-US" altLang="ko-KR" sz="1600" dirty="0"/>
              <a:t>Depending on the design, channels on which STAs transmit LLT Info can be overlapped or non-overlapped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918F50C-A39B-FF10-FDB0-5C693A2AF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003" y="4191000"/>
            <a:ext cx="6254750" cy="22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12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Further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How to handle the case when Triggering Info TX fails or any STA doesn’t want to transmit LLT</a:t>
            </a:r>
          </a:p>
          <a:p>
            <a:pPr lvl="1"/>
            <a:r>
              <a:rPr lang="en-US" altLang="ko-KR" sz="1800" dirty="0"/>
              <a:t>For example, in response to Triggering Info</a:t>
            </a:r>
          </a:p>
          <a:p>
            <a:pPr lvl="2"/>
            <a:r>
              <a:rPr lang="en-US" altLang="ko-KR" sz="1400" dirty="0"/>
              <a:t>If a STA doesn’t want to transmit LLT, it doesn’t transmit any PPDU, in case of which, TXOP holder may not understand whether if no LLT Info is transmitted or failure happens</a:t>
            </a:r>
          </a:p>
          <a:p>
            <a:pPr lvl="2"/>
            <a:r>
              <a:rPr lang="en-US" altLang="ko-KR" sz="1400" dirty="0"/>
              <a:t>If a STA doesn’t want to transmit LLT, it transmits a PPDU including LLT Info or anything (e.g., Ack from TXOP responder), in case of which, TXOP holder can understand at least what to do (e.g., recovery if no PPDU)</a:t>
            </a:r>
          </a:p>
          <a:p>
            <a:pPr lvl="1"/>
            <a:r>
              <a:rPr lang="en-US" altLang="ko-KR" sz="1800" dirty="0"/>
              <a:t>We need to consider those issues carefully</a:t>
            </a:r>
          </a:p>
          <a:p>
            <a:r>
              <a:rPr lang="en-US" altLang="ko-KR" sz="2000" dirty="0"/>
              <a:t>How to participate/negotiate preemption</a:t>
            </a:r>
          </a:p>
          <a:p>
            <a:pPr lvl="1"/>
            <a:r>
              <a:rPr lang="en-US" altLang="ko-KR" sz="1800" dirty="0"/>
              <a:t>Based on capabilities of preemption, all STAs and their all traffic should not be involved in preemption all the time</a:t>
            </a:r>
          </a:p>
          <a:p>
            <a:pPr lvl="2"/>
            <a:r>
              <a:rPr lang="en-US" altLang="ko-KR" sz="1600" dirty="0"/>
              <a:t>For example, a STA may request LLT TX for non-LLT</a:t>
            </a:r>
          </a:p>
          <a:p>
            <a:pPr lvl="1"/>
            <a:r>
              <a:rPr lang="en-US" altLang="ko-KR" sz="1800" dirty="0"/>
              <a:t>We need to consider what kind of specific things are involved in preemption</a:t>
            </a:r>
          </a:p>
          <a:p>
            <a:endParaRPr lang="en-US" altLang="ko-KR" sz="1800" dirty="0"/>
          </a:p>
          <a:p>
            <a:pPr lvl="1"/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9173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we’ve shared our views on how to transmit low latency traffic (LLT) based</a:t>
            </a:r>
            <a:r>
              <a:rPr lang="ko-KR" altLang="en-US" sz="2000" dirty="0"/>
              <a:t> </a:t>
            </a:r>
            <a:r>
              <a:rPr lang="en-US" altLang="ko-KR" sz="2000" dirty="0"/>
              <a:t>on</a:t>
            </a:r>
            <a:r>
              <a:rPr lang="ko-KR" altLang="en-US" sz="2000" dirty="0"/>
              <a:t> </a:t>
            </a:r>
            <a:r>
              <a:rPr lang="en-US" altLang="ko-KR" sz="2000" dirty="0"/>
              <a:t>preemption in a TXOP</a:t>
            </a:r>
            <a:endParaRPr lang="en-US" altLang="ko-KR" sz="2000" b="0" dirty="0"/>
          </a:p>
          <a:p>
            <a:pPr lvl="1"/>
            <a:r>
              <a:rPr lang="en-US" altLang="ko-KR" sz="1600" dirty="0"/>
              <a:t>It efficiently enables LLT transmission of another STA in a STA’s TXOP</a:t>
            </a:r>
          </a:p>
          <a:p>
            <a:pPr lvl="1"/>
            <a:r>
              <a:rPr lang="en-US" altLang="ko-KR" sz="1600" dirty="0"/>
              <a:t>It can be designed differently depending on UL TXOP and DL TXOP</a:t>
            </a:r>
          </a:p>
          <a:p>
            <a:pPr lvl="1"/>
            <a:r>
              <a:rPr lang="en-US" altLang="ko-KR" sz="1600" dirty="0"/>
              <a:t>We need Triggering Info and LLT Info to enable preemption</a:t>
            </a:r>
          </a:p>
          <a:p>
            <a:pPr lvl="2"/>
            <a:r>
              <a:rPr lang="en-US" altLang="ko-KR" sz="1400" dirty="0"/>
              <a:t>Detailed design should be discussed further</a:t>
            </a:r>
          </a:p>
          <a:p>
            <a:pPr lvl="2"/>
            <a:endParaRPr lang="en-US" altLang="ko-KR" sz="1600" dirty="0"/>
          </a:p>
          <a:p>
            <a:r>
              <a:rPr lang="en-US" altLang="ko-KR" sz="2000" dirty="0"/>
              <a:t>Some further issues should be addressed</a:t>
            </a:r>
          </a:p>
          <a:p>
            <a:pPr lvl="1"/>
            <a:r>
              <a:rPr lang="en-US" altLang="ko-KR" sz="1600" dirty="0"/>
              <a:t>How to handle the case when Triggering Info TX fails or any STA doesn’t want to transmit LLT</a:t>
            </a:r>
          </a:p>
          <a:p>
            <a:pPr lvl="1"/>
            <a:r>
              <a:rPr lang="en-US" altLang="ko-KR" sz="1600" dirty="0"/>
              <a:t>How to participate/negotiate preemption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11bn supports a mechanism</a:t>
            </a:r>
          </a:p>
          <a:p>
            <a:pPr lvl="1"/>
            <a:r>
              <a:rPr lang="en-US" altLang="ko-KR" sz="1600" dirty="0"/>
              <a:t>A non-AP STA as a TXOP holder shares its TXOP with an AP as a TXOP responder the TXOP holder so that the AP can transmit low latency traffic to one or more non-AP STA(s)</a:t>
            </a:r>
          </a:p>
          <a:p>
            <a:pPr lvl="2"/>
            <a:r>
              <a:rPr lang="en-US" altLang="ko-KR" sz="1400" dirty="0"/>
              <a:t>How to classify low latency traffic is TBD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0025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11bn supports a mechanism</a:t>
            </a:r>
          </a:p>
          <a:p>
            <a:pPr lvl="1"/>
            <a:r>
              <a:rPr lang="en-US" altLang="ko-KR" sz="1600" dirty="0"/>
              <a:t>An AP as a TXOP holder triggers one or more non-AP STA(s) to transmit the information regarding low latency traffic?</a:t>
            </a:r>
          </a:p>
          <a:p>
            <a:pPr lvl="2"/>
            <a:r>
              <a:rPr lang="en-US" altLang="ko-KR" sz="1400" dirty="0"/>
              <a:t>The information includes at least whether the non-AP STA needs to transmit low latency traffic to</a:t>
            </a:r>
            <a:r>
              <a:rPr lang="ko-KR" altLang="en-US" sz="1400" dirty="0"/>
              <a:t> </a:t>
            </a:r>
            <a:r>
              <a:rPr lang="en-US" altLang="ko-KR" sz="1400" dirty="0"/>
              <a:t>the</a:t>
            </a:r>
            <a:r>
              <a:rPr lang="ko-KR" altLang="en-US" sz="1400" dirty="0"/>
              <a:t> </a:t>
            </a:r>
            <a:r>
              <a:rPr lang="en-US" altLang="ko-KR" sz="1400" dirty="0"/>
              <a:t>AP</a:t>
            </a:r>
          </a:p>
          <a:p>
            <a:pPr lvl="2"/>
            <a:r>
              <a:rPr lang="en-US" altLang="ko-KR" sz="1400" dirty="0"/>
              <a:t>Additional information is TBD</a:t>
            </a:r>
          </a:p>
          <a:p>
            <a:pPr lvl="2"/>
            <a:r>
              <a:rPr lang="en-US" altLang="ko-KR" sz="1400" dirty="0"/>
              <a:t>How to classify low latency traffic is TBD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5716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11-23/69r1, </a:t>
            </a:r>
            <a:r>
              <a:rPr lang="en-US" altLang="ko-KR" sz="1600" dirty="0"/>
              <a:t>Considerations on Latency Improvement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11-23/18r1, </a:t>
            </a:r>
            <a:r>
              <a:rPr lang="en-US" altLang="ko-KR" sz="1600" dirty="0"/>
              <a:t>Low latency support in UHR</a:t>
            </a:r>
          </a:p>
          <a:p>
            <a:pPr marL="0" indent="0">
              <a:buNone/>
            </a:pPr>
            <a:r>
              <a:rPr lang="en-US" altLang="ko-KR" sz="1600" dirty="0"/>
              <a:t>[3] 11-23/1174r0, TXOP preemption follow 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[4] 11-23/92r0, </a:t>
            </a:r>
            <a:r>
              <a:rPr lang="en-GB" altLang="ko-KR" sz="1600" dirty="0" err="1"/>
              <a:t>Preemption</a:t>
            </a:r>
            <a:r>
              <a:rPr lang="en-GB" altLang="ko-KR" sz="1600" dirty="0"/>
              <a:t> for Low Latency Application</a:t>
            </a:r>
          </a:p>
          <a:p>
            <a:pPr marL="0" indent="0">
              <a:buNone/>
            </a:pPr>
            <a:r>
              <a:rPr lang="en-GB" altLang="ko-KR" sz="1600" dirty="0"/>
              <a:t>[5] 11-23/1229r1, </a:t>
            </a:r>
            <a:r>
              <a:rPr lang="en-US" altLang="ko-KR" sz="1600" dirty="0"/>
              <a:t>Preemption for low latency application (Follow up)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11-23/798r0, </a:t>
            </a:r>
            <a:r>
              <a:rPr lang="en-US" altLang="ko-KR" sz="1600" dirty="0"/>
              <a:t>Low latency traffic report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11-23/1434r2, </a:t>
            </a:r>
            <a:r>
              <a:rPr lang="en-US" altLang="ko-KR" sz="1600" dirty="0"/>
              <a:t>Discussions on Low Latency Traffic Delivery in UHR</a:t>
            </a:r>
            <a:br>
              <a:rPr lang="en-US" altLang="ko-KR" sz="1600" dirty="0"/>
            </a:br>
            <a:r>
              <a:rPr lang="en-US" altLang="ko-KR" sz="1600" dirty="0"/>
              <a:t>[8] 11-23/936r0, Medium efficient scheduled channel access in next generation 802.11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[9] 11-22/1923r1, Enhanced Trigger-Based Uplink Transmission</a:t>
            </a:r>
          </a:p>
          <a:p>
            <a:pPr marL="0" indent="0">
              <a:buNone/>
            </a:pPr>
            <a:r>
              <a:rPr lang="en-GB" altLang="ko-KR" sz="1600" dirty="0">
                <a:ea typeface="굴림" panose="020B0600000101010101" pitchFamily="50" charset="-127"/>
              </a:rPr>
              <a:t>[10] 11-22/1065r0, </a:t>
            </a:r>
            <a:r>
              <a:rPr lang="en-US" altLang="ko-KR" sz="1600" dirty="0">
                <a:ea typeface="굴림" panose="020B0600000101010101" pitchFamily="50" charset="-127"/>
              </a:rPr>
              <a:t>Low latency channel access</a:t>
            </a:r>
            <a:endParaRPr lang="en-GB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GB" altLang="ko-KR" sz="1600" dirty="0">
                <a:ea typeface="굴림" panose="020B0600000101010101" pitchFamily="50" charset="-127"/>
              </a:rPr>
              <a:t>[11] 11-23/697r0, </a:t>
            </a:r>
            <a:r>
              <a:rPr lang="en-US" altLang="ko-KR" sz="1600" dirty="0">
                <a:ea typeface="굴림" panose="020B0600000101010101" pitchFamily="50" charset="-127"/>
              </a:rPr>
              <a:t>QoS enhancements for UHR</a:t>
            </a:r>
            <a:endParaRPr lang="en-GB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[12] 11-23/799r0, Low latency out-of-order delivery</a:t>
            </a:r>
            <a:endParaRPr lang="en-GB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GB" altLang="ko-KR" sz="1600" dirty="0">
                <a:ea typeface="굴림" panose="020B0600000101010101" pitchFamily="50" charset="-127"/>
              </a:rPr>
              <a:t>[13] 11-22/1880, Latency and Reliability enhancements for UHR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According to the PAR for 11bn (UHR), we have an important goal that is to improve the tail of the latency distribution and jitter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UHR SG with the goal, many contributions have investigated method(s) based on different views in UHR, e.g., </a:t>
            </a:r>
          </a:p>
          <a:p>
            <a:pPr lvl="1"/>
            <a:r>
              <a:rPr lang="en-US" altLang="ko-KR" sz="1600" dirty="0"/>
              <a:t>Classification/Prioritization of low latency (LL) traffic [1]</a:t>
            </a:r>
          </a:p>
          <a:p>
            <a:pPr lvl="1"/>
            <a:r>
              <a:rPr lang="en-US" altLang="ko-KR" sz="1600" dirty="0"/>
              <a:t>Preemption of low latency traffic in TXOP [2]-[7]</a:t>
            </a:r>
          </a:p>
          <a:p>
            <a:pPr lvl="1"/>
            <a:r>
              <a:rPr lang="en-US" altLang="ko-KR" sz="1600" dirty="0"/>
              <a:t>Optimized Scheduling [8], [9]</a:t>
            </a:r>
          </a:p>
          <a:p>
            <a:pPr lvl="1"/>
            <a:r>
              <a:rPr lang="en-US" altLang="ko-KR" sz="1600" dirty="0"/>
              <a:t>EDCA channel access for Low Latency [10]</a:t>
            </a:r>
          </a:p>
          <a:p>
            <a:pPr lvl="1"/>
            <a:r>
              <a:rPr lang="en-US" altLang="ko-KR" sz="1600" dirty="0"/>
              <a:t>Low Latency Traffic Out-of-Delivery [11], [12]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our views on how to transmit low latency traffic (LLT) based</a:t>
            </a:r>
            <a:r>
              <a:rPr lang="ko-KR" altLang="en-US" sz="2000" dirty="0"/>
              <a:t> </a:t>
            </a:r>
            <a:r>
              <a:rPr lang="en-US" altLang="ko-KR" sz="2000" dirty="0"/>
              <a:t>on</a:t>
            </a:r>
            <a:r>
              <a:rPr lang="ko-KR" altLang="en-US" sz="2000" dirty="0"/>
              <a:t> </a:t>
            </a:r>
            <a:r>
              <a:rPr lang="en-US" altLang="ko-KR" sz="2000" dirty="0"/>
              <a:t>preemption in a TXOP</a:t>
            </a:r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Restricted TWT and SCS in 11be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11be, based on a lot of discussions on low latency, we had main mechanisms:</a:t>
            </a:r>
          </a:p>
          <a:p>
            <a:pPr lvl="1"/>
            <a:r>
              <a:rPr lang="en-US" altLang="ko-KR" sz="1600" b="1" dirty="0"/>
              <a:t>Restricted TWT </a:t>
            </a:r>
            <a:r>
              <a:rPr lang="en-US" altLang="ko-KR" sz="1600" dirty="0"/>
              <a:t>for transmitting LLT with negotiated TID and TXOP rules</a:t>
            </a:r>
          </a:p>
          <a:p>
            <a:pPr lvl="1"/>
            <a:r>
              <a:rPr lang="en-US" altLang="ko-KR" sz="1600" b="1" dirty="0"/>
              <a:t>Enhanced SCS </a:t>
            </a:r>
            <a:r>
              <a:rPr lang="en-US" altLang="ko-KR" sz="1600" dirty="0"/>
              <a:t>for specifying traffic characteristics/pattern and prioritizing the traffic with a </a:t>
            </a:r>
            <a:r>
              <a:rPr lang="en-US" altLang="ko-KR" sz="1600" dirty="0" err="1"/>
              <a:t>QoS</a:t>
            </a:r>
            <a:r>
              <a:rPr lang="en-US" altLang="ko-KR" sz="1600" dirty="0"/>
              <a:t> characteristics IE in terms of DL/UL/Direct</a:t>
            </a:r>
          </a:p>
          <a:p>
            <a:r>
              <a:rPr lang="en-US" altLang="ko-KR" sz="2000" dirty="0"/>
              <a:t>Thanks to those mechanisms, the AP can properly schedule frame transmission/</a:t>
            </a:r>
            <a:r>
              <a:rPr lang="en-US" altLang="ko-KR" sz="2000" dirty="0" err="1"/>
              <a:t>rTWT</a:t>
            </a:r>
            <a:r>
              <a:rPr lang="en-US" altLang="ko-KR" sz="2000" dirty="0"/>
              <a:t> by referencing </a:t>
            </a:r>
            <a:r>
              <a:rPr lang="en-US" altLang="ko-KR" sz="2000" dirty="0" err="1"/>
              <a:t>QoS</a:t>
            </a:r>
            <a:r>
              <a:rPr lang="en-US" altLang="ko-KR" sz="2000" dirty="0"/>
              <a:t> characteristics IE</a:t>
            </a:r>
          </a:p>
          <a:p>
            <a:pPr lvl="1"/>
            <a:r>
              <a:rPr lang="en-US" altLang="ko-KR" sz="1600" dirty="0"/>
              <a:t>Even though those can reduce the latency on average, we still have some issues on the delivery of some LLT under target delay bound (e.g., non-deterministic/event-driven LLT) [13] on pre-determined schedule</a:t>
            </a:r>
          </a:p>
          <a:p>
            <a:pPr lvl="1"/>
            <a:r>
              <a:rPr lang="en-US" altLang="ko-KR" sz="1600" dirty="0"/>
              <a:t>The detailed issue is shown in the next slide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7" y="5259388"/>
            <a:ext cx="72104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Issue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STA may need to transmit LLT to one or more target STA(s)</a:t>
            </a:r>
          </a:p>
          <a:p>
            <a:pPr lvl="1"/>
            <a:r>
              <a:rPr lang="en-US" altLang="ko-KR" sz="1600" dirty="0"/>
              <a:t>Such LLT has just arrived or already queued with requirements (e.g., it should be transmitted TX within </a:t>
            </a:r>
            <a:r>
              <a:rPr lang="en-US" altLang="ko-KR" sz="1600" dirty="0" err="1"/>
              <a:t>Xus</a:t>
            </a:r>
            <a:r>
              <a:rPr lang="en-US" altLang="ko-KR" sz="1600" dirty="0"/>
              <a:t>, quickly)</a:t>
            </a:r>
          </a:p>
          <a:p>
            <a:r>
              <a:rPr lang="en-US" altLang="ko-KR" sz="2000" dirty="0"/>
              <a:t>Basically, while the STA would perform EDCA, the STA can experience the followings:</a:t>
            </a:r>
          </a:p>
          <a:p>
            <a:pPr lvl="1"/>
            <a:r>
              <a:rPr lang="en-US" altLang="ko-KR" sz="1600" dirty="0"/>
              <a:t>Significantly congested channel and NAV by the (long) TXOP by another STA</a:t>
            </a:r>
          </a:p>
          <a:p>
            <a:pPr lvl="1"/>
            <a:r>
              <a:rPr lang="en-US" altLang="ko-KR" sz="1600" dirty="0"/>
              <a:t>As a result, the LLT can be out-of-date before obtaining a TXOP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We need to consider the scenario where the STA can transmit LLT to satisfy the requirements even though another STA have already occupied the channel or before access the channel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09" y="3962400"/>
            <a:ext cx="7388981" cy="158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We Should Handle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we can have 3 phases</a:t>
            </a:r>
          </a:p>
          <a:p>
            <a:pPr lvl="1"/>
            <a:r>
              <a:rPr lang="en-US" altLang="ko-KR" sz="1600" dirty="0"/>
              <a:t>1</a:t>
            </a:r>
            <a:r>
              <a:rPr lang="en-US" altLang="ko-KR" sz="1600" baseline="30000" dirty="0"/>
              <a:t>st</a:t>
            </a:r>
            <a:r>
              <a:rPr lang="en-US" altLang="ko-KR" sz="1600" dirty="0"/>
              <a:t> Negotiation</a:t>
            </a:r>
          </a:p>
          <a:p>
            <a:pPr lvl="2"/>
            <a:r>
              <a:rPr lang="en-US" altLang="ko-KR" sz="1400" dirty="0"/>
              <a:t>Capability Negotiation for Preemption of LLT TX</a:t>
            </a:r>
          </a:p>
          <a:p>
            <a:pPr lvl="2"/>
            <a:r>
              <a:rPr lang="en-US" altLang="ko-KR" sz="1400" dirty="0"/>
              <a:t>Allowance, i.e., What kind of LLT can be transmitted or</a:t>
            </a:r>
            <a:r>
              <a:rPr lang="ko-KR" altLang="en-US" sz="1400" dirty="0"/>
              <a:t> </a:t>
            </a:r>
            <a:r>
              <a:rPr lang="en-US" altLang="ko-KR" sz="1400" dirty="0"/>
              <a:t>which STA can transmit based on the preemption (e.g., using SCS/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, traffic classification) to avoid non-LLT preemption</a:t>
            </a:r>
          </a:p>
          <a:p>
            <a:pPr lvl="1"/>
            <a:r>
              <a:rPr lang="en-US" altLang="ko-KR" sz="1600" b="1" u="sng" dirty="0"/>
              <a:t>2</a:t>
            </a:r>
            <a:r>
              <a:rPr lang="en-US" altLang="ko-KR" sz="1600" b="1" u="sng" baseline="30000" dirty="0"/>
              <a:t>nd</a:t>
            </a:r>
            <a:r>
              <a:rPr lang="en-US" altLang="ko-KR" sz="1600" b="1" u="sng" dirty="0"/>
              <a:t> Preemption</a:t>
            </a:r>
          </a:p>
          <a:p>
            <a:pPr lvl="2"/>
            <a:r>
              <a:rPr lang="en-US" altLang="ko-KR" sz="1400" dirty="0"/>
              <a:t>How a STA (not TXOP holder) can transmit LLT in a TXOP of another STA</a:t>
            </a:r>
          </a:p>
          <a:p>
            <a:pPr lvl="1"/>
            <a:r>
              <a:rPr lang="en-US" altLang="ko-KR" sz="1600" dirty="0"/>
              <a:t>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(Post) Management</a:t>
            </a:r>
          </a:p>
          <a:p>
            <a:pPr lvl="2"/>
            <a:r>
              <a:rPr lang="en-US" altLang="ko-KR" sz="1400" dirty="0"/>
              <a:t>Depending on the case, we may give an incentive to TXOP holder (who triggered LLT TX) or may impose a penalty to TXOP responder (who transmitted LLT)</a:t>
            </a:r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461E049-8911-0CCF-2EA6-EA7D07E35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93" y="4648200"/>
            <a:ext cx="7779789" cy="176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Preemption Phase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a TXOP holder can transmit its LLT to one or more TXOP responder(s) anytime in its TXOP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without the aid of TXOP holder in most of cases,</a:t>
            </a:r>
          </a:p>
          <a:p>
            <a:pPr lvl="1"/>
            <a:r>
              <a:rPr lang="en-US" altLang="ko-KR" sz="1600" dirty="0"/>
              <a:t>TXOP responder cannot transmit LLT to target STA(s) (including TXOP holder) when needed</a:t>
            </a:r>
          </a:p>
          <a:p>
            <a:pPr lvl="1"/>
            <a:r>
              <a:rPr lang="en-US" altLang="ko-KR" sz="1600" dirty="0"/>
              <a:t>Some other STAs (not TXOP responder) cannot transmit LLT to target STA(s) 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Therefore, we need mechanism(s) where the TXOP holder can provide opportunities for the TXOP responder or other STA(s) to transmit LLT in its own TXOP</a:t>
            </a:r>
          </a:p>
          <a:p>
            <a:pPr lvl="1"/>
            <a:r>
              <a:rPr lang="en-US" altLang="ko-KR" sz="1600" dirty="0"/>
              <a:t>In this document, we consider the cases, i.e., TXOPs obtained by AP or non-AP STA (DL TXOP or UL TXOP)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764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DE628A21-D0BB-5D25-E77D-CDB9E616B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5053997"/>
            <a:ext cx="7010400" cy="14430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Observations on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505200"/>
          </a:xfrm>
        </p:spPr>
        <p:txBody>
          <a:bodyPr/>
          <a:lstStyle/>
          <a:p>
            <a:r>
              <a:rPr lang="en-US" altLang="ko-KR" sz="1800" dirty="0"/>
              <a:t>During an UL TXOP, an AP (TXOP responder) may need to transmit LLT to STA 1 (TXOP holder) and/or other STAs, which requires that STA 1 needs to share the TXOP with the AP</a:t>
            </a:r>
          </a:p>
          <a:p>
            <a:r>
              <a:rPr lang="en-US" altLang="ko-KR" sz="1800" dirty="0"/>
              <a:t>On TXOP holder (STA 1) side,</a:t>
            </a:r>
          </a:p>
          <a:p>
            <a:pPr lvl="1"/>
            <a:r>
              <a:rPr lang="en-US" altLang="ko-KR" sz="1400" dirty="0"/>
              <a:t>STA 1 needs to transmit Triggering Information, e.g., to ask AP to need to transmit LLT (use its (STA 1’s) TXOP)</a:t>
            </a:r>
          </a:p>
          <a:p>
            <a:r>
              <a:rPr lang="en-US" altLang="ko-KR" sz="1800" dirty="0"/>
              <a:t>On TXOP responder (AP) side,</a:t>
            </a:r>
          </a:p>
          <a:p>
            <a:pPr lvl="1"/>
            <a:r>
              <a:rPr lang="en-US" altLang="ko-KR" sz="1400" dirty="0"/>
              <a:t>(In response to Triggering Information), AP needs to transmit LLT Information to STA, e.g., to inform that it has LLT and is ready to transmit LLT to target STA(s)</a:t>
            </a:r>
          </a:p>
          <a:p>
            <a:r>
              <a:rPr lang="en-US" altLang="ko-KR" sz="1800" dirty="0"/>
              <a:t>We should consider the followings:</a:t>
            </a:r>
          </a:p>
          <a:p>
            <a:pPr lvl="1"/>
            <a:r>
              <a:rPr lang="en-US" altLang="ko-KR" sz="1400" dirty="0"/>
              <a:t>What type of information should be included</a:t>
            </a:r>
          </a:p>
          <a:p>
            <a:pPr lvl="1"/>
            <a:r>
              <a:rPr lang="en-US" altLang="ko-KR" sz="1400" dirty="0"/>
              <a:t>How the information should be transmitted (i.e., signaling)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551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for LLT TX in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Triggering Info would indicate at least that TXOP holder (STA 1) asks if the TXOP responder (AP) needs to transmit LLT using its TXOP</a:t>
            </a:r>
          </a:p>
          <a:p>
            <a:pPr lvl="1"/>
            <a:r>
              <a:rPr lang="en-US" altLang="ko-KR" sz="1600" dirty="0"/>
              <a:t>TXOP holder may provide additional information, e.g., available duration in TXOP</a:t>
            </a:r>
          </a:p>
          <a:p>
            <a:r>
              <a:rPr lang="en-US" altLang="ko-KR" sz="2000" dirty="0"/>
              <a:t>LLT information basically would indicate at least that TXOP responder (AP) needs to transmit LLT using the current TXOP</a:t>
            </a:r>
          </a:p>
          <a:p>
            <a:pPr lvl="1"/>
            <a:r>
              <a:rPr lang="en-US" altLang="ko-KR" sz="1600" dirty="0"/>
              <a:t>TXOP responder may provide additional information, e.g., LLT buffer status, delay bound</a:t>
            </a:r>
          </a:p>
          <a:p>
            <a:pPr lvl="2"/>
            <a:r>
              <a:rPr lang="en-US" altLang="ko-KR" sz="1400" dirty="0"/>
              <a:t>Such information could be transmitted in a unsolicited way without triggering info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3E12D17-7036-E42B-B8F0-36966582F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1" y="4572000"/>
            <a:ext cx="8143878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62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Frame and Signaling in UL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Triggering Info can be carried in a triggering frame (e.g., new frame or indication in the existing frames) or PHY header</a:t>
            </a:r>
          </a:p>
          <a:p>
            <a:pPr lvl="1"/>
            <a:r>
              <a:rPr lang="en-US" altLang="ko-KR" sz="1600" dirty="0"/>
              <a:t>If we use a triggering frame, it also may be able to trigger LLT from AP to STA 1 directly for which we need to discuss further</a:t>
            </a:r>
          </a:p>
          <a:p>
            <a:r>
              <a:rPr lang="en-US" altLang="ko-KR" sz="2000" dirty="0"/>
              <a:t>LLT Info can be carried in a responding frame (e.g., new frame or indication in the existing frames)</a:t>
            </a:r>
          </a:p>
          <a:p>
            <a:r>
              <a:rPr lang="en-US" altLang="ko-KR" sz="2000" dirty="0"/>
              <a:t>Confirmation frame may be transmitted which confirms that</a:t>
            </a:r>
            <a:r>
              <a:rPr lang="ko-KR" altLang="en-US" sz="2000" dirty="0"/>
              <a:t> </a:t>
            </a:r>
            <a:r>
              <a:rPr lang="en-US" altLang="ko-KR" sz="2000" dirty="0"/>
              <a:t>AP can use TXOP and also resolves the failure issue of LLT Info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F05D4E79-9B81-B92B-9CC6-CFA424CF1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4419600"/>
            <a:ext cx="7467600" cy="201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328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291619</TotalTime>
  <Words>2424</Words>
  <Application>Microsoft Office PowerPoint</Application>
  <PresentationFormat>화면 슬라이드 쇼(4:3)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Times New Roman</vt:lpstr>
      <vt:lpstr>802-11-Submission</vt:lpstr>
      <vt:lpstr>Transmission Method of Low Latency Traffic</vt:lpstr>
      <vt:lpstr>Introduction</vt:lpstr>
      <vt:lpstr>Recap: Restricted TWT and SCS in 11be</vt:lpstr>
      <vt:lpstr>Basic Issue</vt:lpstr>
      <vt:lpstr>What We Should Handle</vt:lpstr>
      <vt:lpstr>Overview of Preemption Phase</vt:lpstr>
      <vt:lpstr>Observations on UL TXOP</vt:lpstr>
      <vt:lpstr>Information for LLT TX in UL TXOP</vt:lpstr>
      <vt:lpstr> Frame and Signaling in UL TXOP</vt:lpstr>
      <vt:lpstr>Observations on DL TXOP</vt:lpstr>
      <vt:lpstr>Information for LLT TX in DL TXOP</vt:lpstr>
      <vt:lpstr> Frame and Signaling in DL TXOP</vt:lpstr>
      <vt:lpstr>Further Issues</vt:lpstr>
      <vt:lpstr>Conclusion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Jang/IoT Connectivity Standard Task(insun.jang@lge.com)</cp:lastModifiedBy>
  <cp:revision>16701</cp:revision>
  <cp:lastPrinted>2018-10-31T23:27:01Z</cp:lastPrinted>
  <dcterms:created xsi:type="dcterms:W3CDTF">2007-05-21T21:00:37Z</dcterms:created>
  <dcterms:modified xsi:type="dcterms:W3CDTF">2023-11-13T03:52:38Z</dcterms:modified>
</cp:coreProperties>
</file>