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0" r:id="rId5"/>
    <p:sldId id="1525" r:id="rId6"/>
    <p:sldId id="1549" r:id="rId7"/>
    <p:sldId id="1550" r:id="rId8"/>
    <p:sldId id="1555" r:id="rId9"/>
    <p:sldId id="1554" r:id="rId10"/>
    <p:sldId id="1553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671A76-FF34-4E75-8F39-9050343ACCB1}" v="1" dt="2024-01-14T04:28:06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67" autoAdjust="0"/>
  </p:normalViewPr>
  <p:slideViewPr>
    <p:cSldViewPr snapToGrid="0">
      <p:cViewPr varScale="1">
        <p:scale>
          <a:sx n="96" d="100"/>
          <a:sy n="96" d="100"/>
        </p:scale>
        <p:origin x="106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11671A76-FF34-4E75-8F39-9050343ACCB1}"/>
    <pc:docChg chg="undo redo custSel addSld delSld modSld modMainMaster">
      <pc:chgData name="Abhishek Patil" userId="4a57f103-40b4-4474-a113-d3340a5396d8" providerId="ADAL" clId="{11671A76-FF34-4E75-8F39-9050343ACCB1}" dt="2024-01-15T03:55:56.907" v="1353" actId="20577"/>
      <pc:docMkLst>
        <pc:docMk/>
      </pc:docMkLst>
      <pc:sldChg chg="modSp mod">
        <pc:chgData name="Abhishek Patil" userId="4a57f103-40b4-4474-a113-d3340a5396d8" providerId="ADAL" clId="{11671A76-FF34-4E75-8F39-9050343ACCB1}" dt="2024-01-15T03:55:03.787" v="1340"/>
        <pc:sldMkLst>
          <pc:docMk/>
          <pc:sldMk cId="1089148663" sldId="270"/>
        </pc:sldMkLst>
        <pc:spChg chg="mod">
          <ac:chgData name="Abhishek Patil" userId="4a57f103-40b4-4474-a113-d3340a5396d8" providerId="ADAL" clId="{11671A76-FF34-4E75-8F39-9050343ACCB1}" dt="2024-01-15T03:55:03.787" v="1340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Abhishek Patil" userId="4a57f103-40b4-4474-a113-d3340a5396d8" providerId="ADAL" clId="{11671A76-FF34-4E75-8F39-9050343ACCB1}" dt="2024-01-14T04:23:54.173" v="9" actId="20577"/>
          <ac:spMkLst>
            <pc:docMk/>
            <pc:sldMk cId="1089148663" sldId="270"/>
            <ac:spMk id="5" creationId="{B89C2EB6-BDD9-F39E-B3DB-80458050AA60}"/>
          </ac:spMkLst>
        </pc:spChg>
      </pc:sldChg>
      <pc:sldChg chg="modSp mod">
        <pc:chgData name="Abhishek Patil" userId="4a57f103-40b4-4474-a113-d3340a5396d8" providerId="ADAL" clId="{11671A76-FF34-4E75-8F39-9050343ACCB1}" dt="2024-01-15T03:55:06.726" v="1341"/>
        <pc:sldMkLst>
          <pc:docMk/>
          <pc:sldMk cId="4061071070" sldId="1525"/>
        </pc:sldMkLst>
        <pc:spChg chg="mod">
          <ac:chgData name="Abhishek Patil" userId="4a57f103-40b4-4474-a113-d3340a5396d8" providerId="ADAL" clId="{11671A76-FF34-4E75-8F39-9050343ACCB1}" dt="2024-01-14T04:28:34.807" v="145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Abhishek Patil" userId="4a57f103-40b4-4474-a113-d3340a5396d8" providerId="ADAL" clId="{11671A76-FF34-4E75-8F39-9050343ACCB1}" dt="2024-01-15T03:55:06.726" v="1341"/>
          <ac:spMkLst>
            <pc:docMk/>
            <pc:sldMk cId="4061071070" sldId="1525"/>
            <ac:spMk id="4" creationId="{CD457CC9-8C93-D8FE-12F5-F92C4669C79F}"/>
          </ac:spMkLst>
        </pc:spChg>
      </pc:sldChg>
      <pc:sldChg chg="modSp del mod">
        <pc:chgData name="Abhishek Patil" userId="4a57f103-40b4-4474-a113-d3340a5396d8" providerId="ADAL" clId="{11671A76-FF34-4E75-8F39-9050343ACCB1}" dt="2024-01-14T04:29:24.332" v="146" actId="47"/>
        <pc:sldMkLst>
          <pc:docMk/>
          <pc:sldMk cId="2351853105" sldId="1529"/>
        </pc:sldMkLst>
        <pc:spChg chg="mod">
          <ac:chgData name="Abhishek Patil" userId="4a57f103-40b4-4474-a113-d3340a5396d8" providerId="ADAL" clId="{11671A76-FF34-4E75-8F39-9050343ACCB1}" dt="2024-01-14T04:26:11.735" v="86" actId="20577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11671A76-FF34-4E75-8F39-9050343ACCB1}" dt="2024-01-15T03:55:27.880" v="1347"/>
        <pc:sldMkLst>
          <pc:docMk/>
          <pc:sldMk cId="2513625614" sldId="1549"/>
        </pc:sldMkLst>
        <pc:spChg chg="mod">
          <ac:chgData name="Abhishek Patil" userId="4a57f103-40b4-4474-a113-d3340a5396d8" providerId="ADAL" clId="{11671A76-FF34-4E75-8F39-9050343ACCB1}" dt="2024-01-15T03:55:08.583" v="1342"/>
          <ac:spMkLst>
            <pc:docMk/>
            <pc:sldMk cId="2513625614" sldId="1549"/>
            <ac:spMk id="4" creationId="{BEC3AA69-D39B-69DC-86D0-42266ED37FF1}"/>
          </ac:spMkLst>
        </pc:spChg>
        <pc:spChg chg="mod">
          <ac:chgData name="Abhishek Patil" userId="4a57f103-40b4-4474-a113-d3340a5396d8" providerId="ADAL" clId="{11671A76-FF34-4E75-8F39-9050343ACCB1}" dt="2024-01-15T03:55:27.880" v="1347"/>
          <ac:spMkLst>
            <pc:docMk/>
            <pc:sldMk cId="2513625614" sldId="1549"/>
            <ac:spMk id="5" creationId="{7EE823BA-1383-DE78-5BF2-4B03FB0516B9}"/>
          </ac:spMkLst>
        </pc:spChg>
      </pc:sldChg>
      <pc:sldChg chg="modSp mod">
        <pc:chgData name="Abhishek Patil" userId="4a57f103-40b4-4474-a113-d3340a5396d8" providerId="ADAL" clId="{11671A76-FF34-4E75-8F39-9050343ACCB1}" dt="2024-01-15T03:55:30.260" v="1348"/>
        <pc:sldMkLst>
          <pc:docMk/>
          <pc:sldMk cId="1420703737" sldId="1550"/>
        </pc:sldMkLst>
        <pc:spChg chg="mod">
          <ac:chgData name="Abhishek Patil" userId="4a57f103-40b4-4474-a113-d3340a5396d8" providerId="ADAL" clId="{11671A76-FF34-4E75-8F39-9050343ACCB1}" dt="2024-01-15T03:00:46.866" v="1333" actId="20577"/>
          <ac:spMkLst>
            <pc:docMk/>
            <pc:sldMk cId="1420703737" sldId="1550"/>
            <ac:spMk id="2" creationId="{38359FE3-E08F-AC12-BA9E-1782DF5C259D}"/>
          </ac:spMkLst>
        </pc:spChg>
        <pc:spChg chg="mod">
          <ac:chgData name="Abhishek Patil" userId="4a57f103-40b4-4474-a113-d3340a5396d8" providerId="ADAL" clId="{11671A76-FF34-4E75-8F39-9050343ACCB1}" dt="2024-01-15T03:55:10.350" v="1343"/>
          <ac:spMkLst>
            <pc:docMk/>
            <pc:sldMk cId="1420703737" sldId="1550"/>
            <ac:spMk id="4" creationId="{26DFE27D-1A5D-E3EF-9DF1-34F14B5F4E2B}"/>
          </ac:spMkLst>
        </pc:spChg>
        <pc:spChg chg="mod">
          <ac:chgData name="Abhishek Patil" userId="4a57f103-40b4-4474-a113-d3340a5396d8" providerId="ADAL" clId="{11671A76-FF34-4E75-8F39-9050343ACCB1}" dt="2024-01-15T03:55:30.260" v="1348"/>
          <ac:spMkLst>
            <pc:docMk/>
            <pc:sldMk cId="1420703737" sldId="1550"/>
            <ac:spMk id="5" creationId="{AAA08C92-0378-1B36-5062-7323ED522D2A}"/>
          </ac:spMkLst>
        </pc:spChg>
      </pc:sldChg>
      <pc:sldChg chg="modSp mod">
        <pc:chgData name="Abhishek Patil" userId="4a57f103-40b4-4474-a113-d3340a5396d8" providerId="ADAL" clId="{11671A76-FF34-4E75-8F39-9050343ACCB1}" dt="2024-01-15T03:55:36.289" v="1351"/>
        <pc:sldMkLst>
          <pc:docMk/>
          <pc:sldMk cId="2931347079" sldId="1553"/>
        </pc:sldMkLst>
        <pc:spChg chg="mod">
          <ac:chgData name="Abhishek Patil" userId="4a57f103-40b4-4474-a113-d3340a5396d8" providerId="ADAL" clId="{11671A76-FF34-4E75-8F39-9050343ACCB1}" dt="2024-01-15T03:01:13.953" v="1339" actId="20577"/>
          <ac:spMkLst>
            <pc:docMk/>
            <pc:sldMk cId="2931347079" sldId="1553"/>
            <ac:spMk id="2" creationId="{DEF790DB-6895-09A6-58BF-16F719426DB9}"/>
          </ac:spMkLst>
        </pc:spChg>
        <pc:spChg chg="mod">
          <ac:chgData name="Abhishek Patil" userId="4a57f103-40b4-4474-a113-d3340a5396d8" providerId="ADAL" clId="{11671A76-FF34-4E75-8F39-9050343ACCB1}" dt="2024-01-15T03:55:15.541" v="1346"/>
          <ac:spMkLst>
            <pc:docMk/>
            <pc:sldMk cId="2931347079" sldId="1553"/>
            <ac:spMk id="4" creationId="{BCB9071C-A5A0-2670-DB07-72AEF2F97BD1}"/>
          </ac:spMkLst>
        </pc:spChg>
        <pc:spChg chg="mod">
          <ac:chgData name="Abhishek Patil" userId="4a57f103-40b4-4474-a113-d3340a5396d8" providerId="ADAL" clId="{11671A76-FF34-4E75-8F39-9050343ACCB1}" dt="2024-01-15T03:55:36.289" v="1351"/>
          <ac:spMkLst>
            <pc:docMk/>
            <pc:sldMk cId="2931347079" sldId="1553"/>
            <ac:spMk id="5" creationId="{57C7920A-1EA3-9652-3C1F-A6D1EA82E664}"/>
          </ac:spMkLst>
        </pc:spChg>
      </pc:sldChg>
      <pc:sldChg chg="modSp mod">
        <pc:chgData name="Abhishek Patil" userId="4a57f103-40b4-4474-a113-d3340a5396d8" providerId="ADAL" clId="{11671A76-FF34-4E75-8F39-9050343ACCB1}" dt="2024-01-15T03:55:34.399" v="1350"/>
        <pc:sldMkLst>
          <pc:docMk/>
          <pc:sldMk cId="3627539956" sldId="1554"/>
        </pc:sldMkLst>
        <pc:spChg chg="mod">
          <ac:chgData name="Abhishek Patil" userId="4a57f103-40b4-4474-a113-d3340a5396d8" providerId="ADAL" clId="{11671A76-FF34-4E75-8F39-9050343ACCB1}" dt="2024-01-14T04:30:41.750" v="233" actId="20577"/>
          <ac:spMkLst>
            <pc:docMk/>
            <pc:sldMk cId="3627539956" sldId="1554"/>
            <ac:spMk id="2" creationId="{38359FE3-E08F-AC12-BA9E-1782DF5C259D}"/>
          </ac:spMkLst>
        </pc:spChg>
        <pc:spChg chg="mod">
          <ac:chgData name="Abhishek Patil" userId="4a57f103-40b4-4474-a113-d3340a5396d8" providerId="ADAL" clId="{11671A76-FF34-4E75-8F39-9050343ACCB1}" dt="2024-01-15T03:55:13.825" v="1345"/>
          <ac:spMkLst>
            <pc:docMk/>
            <pc:sldMk cId="3627539956" sldId="1554"/>
            <ac:spMk id="4" creationId="{26DFE27D-1A5D-E3EF-9DF1-34F14B5F4E2B}"/>
          </ac:spMkLst>
        </pc:spChg>
        <pc:spChg chg="mod">
          <ac:chgData name="Abhishek Patil" userId="4a57f103-40b4-4474-a113-d3340a5396d8" providerId="ADAL" clId="{11671A76-FF34-4E75-8F39-9050343ACCB1}" dt="2024-01-15T03:55:34.399" v="1350"/>
          <ac:spMkLst>
            <pc:docMk/>
            <pc:sldMk cId="3627539956" sldId="1554"/>
            <ac:spMk id="5" creationId="{AAA08C92-0378-1B36-5062-7323ED522D2A}"/>
          </ac:spMkLst>
        </pc:spChg>
      </pc:sldChg>
      <pc:sldChg chg="modSp mod">
        <pc:chgData name="Abhishek Patil" userId="4a57f103-40b4-4474-a113-d3340a5396d8" providerId="ADAL" clId="{11671A76-FF34-4E75-8F39-9050343ACCB1}" dt="2024-01-15T03:55:32.113" v="1349"/>
        <pc:sldMkLst>
          <pc:docMk/>
          <pc:sldMk cId="1096276982" sldId="1555"/>
        </pc:sldMkLst>
        <pc:spChg chg="mod">
          <ac:chgData name="Abhishek Patil" userId="4a57f103-40b4-4474-a113-d3340a5396d8" providerId="ADAL" clId="{11671A76-FF34-4E75-8F39-9050343ACCB1}" dt="2024-01-15T02:32:09.663" v="1316" actId="27636"/>
          <ac:spMkLst>
            <pc:docMk/>
            <pc:sldMk cId="1096276982" sldId="1555"/>
            <ac:spMk id="2" creationId="{38359FE3-E08F-AC12-BA9E-1782DF5C259D}"/>
          </ac:spMkLst>
        </pc:spChg>
        <pc:spChg chg="mod">
          <ac:chgData name="Abhishek Patil" userId="4a57f103-40b4-4474-a113-d3340a5396d8" providerId="ADAL" clId="{11671A76-FF34-4E75-8F39-9050343ACCB1}" dt="2024-01-15T03:55:12.027" v="1344"/>
          <ac:spMkLst>
            <pc:docMk/>
            <pc:sldMk cId="1096276982" sldId="1555"/>
            <ac:spMk id="4" creationId="{26DFE27D-1A5D-E3EF-9DF1-34F14B5F4E2B}"/>
          </ac:spMkLst>
        </pc:spChg>
        <pc:spChg chg="mod">
          <ac:chgData name="Abhishek Patil" userId="4a57f103-40b4-4474-a113-d3340a5396d8" providerId="ADAL" clId="{11671A76-FF34-4E75-8F39-9050343ACCB1}" dt="2024-01-15T03:55:32.113" v="1349"/>
          <ac:spMkLst>
            <pc:docMk/>
            <pc:sldMk cId="1096276982" sldId="1555"/>
            <ac:spMk id="5" creationId="{AAA08C92-0378-1B36-5062-7323ED522D2A}"/>
          </ac:spMkLst>
        </pc:spChg>
      </pc:sldChg>
      <pc:sldChg chg="modSp new del mod">
        <pc:chgData name="Abhishek Patil" userId="4a57f103-40b4-4474-a113-d3340a5396d8" providerId="ADAL" clId="{11671A76-FF34-4E75-8F39-9050343ACCB1}" dt="2024-01-15T02:27:46.718" v="1269" actId="47"/>
        <pc:sldMkLst>
          <pc:docMk/>
          <pc:sldMk cId="2961585553" sldId="1556"/>
        </pc:sldMkLst>
        <pc:spChg chg="mod">
          <ac:chgData name="Abhishek Patil" userId="4a57f103-40b4-4474-a113-d3340a5396d8" providerId="ADAL" clId="{11671A76-FF34-4E75-8F39-9050343ACCB1}" dt="2024-01-14T04:38:33.603" v="998" actId="20577"/>
          <ac:spMkLst>
            <pc:docMk/>
            <pc:sldMk cId="2961585553" sldId="1556"/>
            <ac:spMk id="2" creationId="{F7FD73FD-9F0E-CD28-35C8-AFA56841C995}"/>
          </ac:spMkLst>
        </pc:spChg>
        <pc:spChg chg="mod">
          <ac:chgData name="Abhishek Patil" userId="4a57f103-40b4-4474-a113-d3340a5396d8" providerId="ADAL" clId="{11671A76-FF34-4E75-8F39-9050343ACCB1}" dt="2024-01-14T04:31:09.165" v="241" actId="20577"/>
          <ac:spMkLst>
            <pc:docMk/>
            <pc:sldMk cId="2961585553" sldId="1556"/>
            <ac:spMk id="3" creationId="{C144600F-78A0-D5F6-4648-E237BBAE78C3}"/>
          </ac:spMkLst>
        </pc:spChg>
      </pc:sldChg>
      <pc:sldMasterChg chg="modSp mod modSldLayout">
        <pc:chgData name="Abhishek Patil" userId="4a57f103-40b4-4474-a113-d3340a5396d8" providerId="ADAL" clId="{11671A76-FF34-4E75-8F39-9050343ACCB1}" dt="2024-01-15T03:55:56.907" v="1353" actId="20577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11671A76-FF34-4E75-8F39-9050343ACCB1}" dt="2024-01-15T03:55:51.843" v="1352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11671A76-FF34-4E75-8F39-9050343ACCB1}" dt="2024-01-15T03:55:56.907" v="1353" actId="20577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11671A76-FF34-4E75-8F39-9050343ACCB1}" dt="2024-01-15T03:55:56.907" v="1353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  <pc:docChgLst>
    <pc:chgData name="Abhishek Patil" userId="4a57f103-40b4-4474-a113-d3340a5396d8" providerId="ADAL" clId="{17F795C2-7D9C-4520-B4F4-E60405AAC81A}"/>
    <pc:docChg chg="undo redo custSel addSld delSld modSld sldOrd">
      <pc:chgData name="Abhishek Patil" userId="4a57f103-40b4-4474-a113-d3340a5396d8" providerId="ADAL" clId="{17F795C2-7D9C-4520-B4F4-E60405AAC81A}" dt="2023-10-09T16:23:35.235" v="4302" actId="14100"/>
      <pc:docMkLst>
        <pc:docMk/>
      </pc:docMkLst>
      <pc:sldChg chg="modSp mod">
        <pc:chgData name="Abhishek Patil" userId="4a57f103-40b4-4474-a113-d3340a5396d8" providerId="ADAL" clId="{17F795C2-7D9C-4520-B4F4-E60405AAC81A}" dt="2023-10-09T16:23:35.235" v="4302" actId="14100"/>
        <pc:sldMkLst>
          <pc:docMk/>
          <pc:sldMk cId="1089148663" sldId="270"/>
        </pc:sldMkLst>
        <pc:spChg chg="mod">
          <ac:chgData name="Abhishek Patil" userId="4a57f103-40b4-4474-a113-d3340a5396d8" providerId="ADAL" clId="{17F795C2-7D9C-4520-B4F4-E60405AAC81A}" dt="2023-10-09T16:20:52.305" v="4252" actId="6549"/>
          <ac:spMkLst>
            <pc:docMk/>
            <pc:sldMk cId="1089148663" sldId="270"/>
            <ac:spMk id="10" creationId="{00000000-0000-0000-0000-000000000000}"/>
          </ac:spMkLst>
        </pc:spChg>
        <pc:graphicFrameChg chg="mod modGraphic">
          <ac:chgData name="Abhishek Patil" userId="4a57f103-40b4-4474-a113-d3340a5396d8" providerId="ADAL" clId="{17F795C2-7D9C-4520-B4F4-E60405AAC81A}" dt="2023-10-09T16:23:35.235" v="4302" actId="14100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17F795C2-7D9C-4520-B4F4-E60405AAC81A}" dt="2023-10-09T16:20:58.751" v="4253"/>
        <pc:sldMkLst>
          <pc:docMk/>
          <pc:sldMk cId="4061071070" sldId="1525"/>
        </pc:sldMkLst>
        <pc:spChg chg="mod">
          <ac:chgData name="Abhishek Patil" userId="4a57f103-40b4-4474-a113-d3340a5396d8" providerId="ADAL" clId="{17F795C2-7D9C-4520-B4F4-E60405AAC81A}" dt="2023-10-09T16:20:58.751" v="4253"/>
          <ac:spMkLst>
            <pc:docMk/>
            <pc:sldMk cId="4061071070" sldId="1525"/>
            <ac:spMk id="5" creationId="{3EC456EC-29AA-C6C0-B623-C2068C335670}"/>
          </ac:spMkLst>
        </pc:spChg>
      </pc:sldChg>
      <pc:sldChg chg="modSp mod">
        <pc:chgData name="Abhishek Patil" userId="4a57f103-40b4-4474-a113-d3340a5396d8" providerId="ADAL" clId="{17F795C2-7D9C-4520-B4F4-E60405AAC81A}" dt="2023-10-09T16:21:57.168" v="4268" actId="6549"/>
        <pc:sldMkLst>
          <pc:docMk/>
          <pc:sldMk cId="2351853105" sldId="1529"/>
        </pc:sldMkLst>
        <pc:spChg chg="mod">
          <ac:chgData name="Abhishek Patil" userId="4a57f103-40b4-4474-a113-d3340a5396d8" providerId="ADAL" clId="{17F795C2-7D9C-4520-B4F4-E60405AAC81A}" dt="2023-10-09T16:21:53.284" v="4265"/>
          <ac:spMkLst>
            <pc:docMk/>
            <pc:sldMk cId="2351853105" sldId="1529"/>
            <ac:spMk id="5" creationId="{27B0CEF2-E22D-463E-2231-29DBF4AF155A}"/>
          </ac:spMkLst>
        </pc:spChg>
        <pc:spChg chg="mod">
          <ac:chgData name="Abhishek Patil" userId="4a57f103-40b4-4474-a113-d3340a5396d8" providerId="ADAL" clId="{17F795C2-7D9C-4520-B4F4-E60405AAC81A}" dt="2023-10-09T16:21:57.168" v="4268" actId="6549"/>
          <ac:spMkLst>
            <pc:docMk/>
            <pc:sldMk cId="2351853105" sldId="1529"/>
            <ac:spMk id="11" creationId="{E8C6A802-7E0E-5B6C-0DA6-DEA2CEEB13B6}"/>
          </ac:spMkLst>
        </pc:spChg>
      </pc:sldChg>
      <pc:sldChg chg="addSp delSp modSp mod chgLayout">
        <pc:chgData name="Abhishek Patil" userId="4a57f103-40b4-4474-a113-d3340a5396d8" providerId="ADAL" clId="{17F795C2-7D9C-4520-B4F4-E60405AAC81A}" dt="2023-10-09T16:21:03.992" v="4254"/>
        <pc:sldMkLst>
          <pc:docMk/>
          <pc:sldMk cId="389498459" sldId="1531"/>
        </pc:sldMkLst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" creationId="{506D5ADD-7B17-F6F8-4C36-28E9E9C0A484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3.992" v="4254"/>
          <ac:spMkLst>
            <pc:docMk/>
            <pc:sldMk cId="389498459" sldId="1531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6" creationId="{540347E7-B9D7-CC1F-EC61-67B80976BBA4}"/>
          </ac:spMkLst>
        </pc:spChg>
        <pc:spChg chg="mod ord">
          <ac:chgData name="Abhishek Patil" userId="4a57f103-40b4-4474-a113-d3340a5396d8" providerId="ADAL" clId="{17F795C2-7D9C-4520-B4F4-E60405AAC81A}" dt="2023-10-01T17:19:02.180" v="481" actId="20577"/>
          <ac:spMkLst>
            <pc:docMk/>
            <pc:sldMk cId="389498459" sldId="1531"/>
            <ac:spMk id="8" creationId="{01C18D6D-FDFA-B3A2-F885-EA84BDCBA95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9" creationId="{2A74686F-5083-9D16-99BF-6E2C8AD4598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1" creationId="{27E6AE8D-FD9D-1998-1BF1-5892FA11F87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2" creationId="{584B567A-7A26-E0C6-FFDE-45A17556A3B0}"/>
          </ac:spMkLst>
        </pc:spChg>
        <pc:spChg chg="del">
          <ac:chgData name="Abhishek Patil" userId="4a57f103-40b4-4474-a113-d3340a5396d8" providerId="ADAL" clId="{17F795C2-7D9C-4520-B4F4-E60405AAC81A}" dt="2023-10-01T06:32:35.511" v="1" actId="478"/>
          <ac:spMkLst>
            <pc:docMk/>
            <pc:sldMk cId="389498459" sldId="1531"/>
            <ac:spMk id="17" creationId="{A5724A81-338A-F446-CB41-66408292F1D4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9" creationId="{AB64162A-2E72-6CAF-9063-0731535133A8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2" creationId="{BFEC22B9-36F3-E72A-A285-9377BC8DC94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3" creationId="{D1F25B6B-9906-62FA-C3C5-952E77BF802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4" creationId="{C18118FC-6884-749C-4C27-8BECD1EB1F9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5" creationId="{D34936C3-2AC3-A478-4275-3B516E39140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6" creationId="{E49677D1-8BE8-AB27-6BE3-FDF29B28B89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7" creationId="{81932850-E91A-909C-A985-BB215DC5ACF1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8" creationId="{3C42E97A-5DDF-595A-5F98-CFE37E4EBC69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0" creationId="{19F922DF-B12E-1E81-7F42-27899145B9E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3" creationId="{7EE736B3-3B9D-27AB-D5D7-3921A62D8C1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4" creationId="{40C07709-3B62-92CD-3380-018244BC12E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6" creationId="{625D5B89-3ABE-2482-E08C-B516CD49280E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8" creationId="{BE907059-94EA-5F37-6DE2-179DFC4C990C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9" creationId="{AF7D85AC-0213-0FDA-8E16-ED9CECB2FE1B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0" creationId="{C110E5D7-764A-7A3E-45CB-13F916DA48A7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1" creationId="{96E99790-278F-BA70-FDDC-F38D350CDCEA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2" creationId="{06E28F1B-98EA-686D-0F95-3F8B090D20E7}"/>
          </ac:spMkLst>
        </pc:spChg>
        <pc:picChg chg="add del">
          <ac:chgData name="Abhishek Patil" userId="4a57f103-40b4-4474-a113-d3340a5396d8" providerId="ADAL" clId="{17F795C2-7D9C-4520-B4F4-E60405AAC81A}" dt="2023-10-01T06:32:37.285" v="3" actId="22"/>
          <ac:picMkLst>
            <pc:docMk/>
            <pc:sldMk cId="389498459" sldId="1531"/>
            <ac:picMk id="14" creationId="{5E3D9115-B09C-726A-D637-12AFDD3E62F0}"/>
          </ac:picMkLst>
        </pc:picChg>
        <pc:picChg chg="add mod">
          <ac:chgData name="Abhishek Patil" userId="4a57f103-40b4-4474-a113-d3340a5396d8" providerId="ADAL" clId="{17F795C2-7D9C-4520-B4F4-E60405AAC81A}" dt="2023-10-01T17:14:39.226" v="233" actId="1036"/>
          <ac:picMkLst>
            <pc:docMk/>
            <pc:sldMk cId="389498459" sldId="1531"/>
            <ac:picMk id="37" creationId="{094878A8-12AF-7082-0C74-A164052055C6}"/>
          </ac:picMkLst>
        </pc:pic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7" creationId="{E2953E8A-BE61-8281-F3CD-EFC011BC5CB0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0" creationId="{B66F6820-D3FA-3D5E-D016-7988245CF15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5" creationId="{B9120B6D-A029-4627-BE87-E723A4622DD2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6" creationId="{905D3B27-A647-B3B2-00F6-2699C3EEB84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8" creationId="{E0FA3EA4-2875-02D2-5A6F-C80ADA0C368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0" creationId="{8F8D27AF-E023-7975-278C-11504F593B5D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1" creationId="{2F6F9CEF-2576-C6BB-44F9-FAFB5B9C31B9}"/>
          </ac:cxnSpMkLst>
        </pc:cxnChg>
        <pc:cxnChg chg="del mod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9" creationId="{0C094D59-9D9C-88DE-1B15-096CEF2412B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1" creationId="{A3E0E191-504F-FBCF-EF9B-21AA1B4E8196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2" creationId="{567235B8-0C6E-C91A-8106-289336F71654}"/>
          </ac:cxnSpMkLst>
        </pc:cxnChg>
      </pc:sldChg>
      <pc:sldChg chg="addSp delSp modSp mod chgLayout">
        <pc:chgData name="Abhishek Patil" userId="4a57f103-40b4-4474-a113-d3340a5396d8" providerId="ADAL" clId="{17F795C2-7D9C-4520-B4F4-E60405AAC81A}" dt="2023-10-09T16:21:13.903" v="4256"/>
        <pc:sldMkLst>
          <pc:docMk/>
          <pc:sldMk cId="2153062743" sldId="1533"/>
        </pc:sldMkLst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2" creationId="{810750E0-2E0D-D888-BEC2-16B791E2185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13.903" v="4256"/>
          <ac:spMkLst>
            <pc:docMk/>
            <pc:sldMk cId="2153062743" sldId="1533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7" creationId="{C4FB2A3B-C379-2D54-3643-4C1EE054833A}"/>
          </ac:spMkLst>
        </pc:spChg>
        <pc:spChg chg="mod ord">
          <ac:chgData name="Abhishek Patil" userId="4a57f103-40b4-4474-a113-d3340a5396d8" providerId="ADAL" clId="{17F795C2-7D9C-4520-B4F4-E60405AAC81A}" dt="2023-10-01T17:39:12.715" v="2148" actId="6549"/>
          <ac:spMkLst>
            <pc:docMk/>
            <pc:sldMk cId="2153062743" sldId="1533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9" creationId="{66FFC0BD-1C28-4971-5B09-3493358FF08F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0" creationId="{4D2706C6-7AF4-F8D0-8AC2-E6B22C0672E6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1" creationId="{4348BF9A-72E5-D4F0-2625-9730F0F7E76D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091903543" sldId="1541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2490910715" sldId="1543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625965126" sldId="1544"/>
        </pc:sldMkLst>
      </pc:sldChg>
      <pc:sldChg chg="addSp delSp modSp mod chgLayout">
        <pc:chgData name="Abhishek Patil" userId="4a57f103-40b4-4474-a113-d3340a5396d8" providerId="ADAL" clId="{17F795C2-7D9C-4520-B4F4-E60405AAC81A}" dt="2023-10-09T16:21:25.534" v="4259"/>
        <pc:sldMkLst>
          <pc:docMk/>
          <pc:sldMk cId="1279807049" sldId="1545"/>
        </pc:sldMkLst>
        <pc:spChg chg="mod ord">
          <ac:chgData name="Abhishek Patil" userId="4a57f103-40b4-4474-a113-d3340a5396d8" providerId="ADAL" clId="{17F795C2-7D9C-4520-B4F4-E60405AAC81A}" dt="2023-10-01T23:54:53.965" v="4240" actId="20577"/>
          <ac:spMkLst>
            <pc:docMk/>
            <pc:sldMk cId="1279807049" sldId="1545"/>
            <ac:spMk id="2" creationId="{A400F7AA-DA33-13D7-F95D-3B3347EC3090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3" creationId="{9712D72F-D085-145B-BF83-3C40D38B3064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4" creationId="{C41DFCC2-AF25-23CB-7888-2DD6E9431806}"/>
          </ac:spMkLst>
        </pc:spChg>
        <pc:spChg chg="mod ord">
          <ac:chgData name="Abhishek Patil" userId="4a57f103-40b4-4474-a113-d3340a5396d8" providerId="ADAL" clId="{17F795C2-7D9C-4520-B4F4-E60405AAC81A}" dt="2023-10-09T16:21:25.534" v="4259"/>
          <ac:spMkLst>
            <pc:docMk/>
            <pc:sldMk cId="1279807049" sldId="1545"/>
            <ac:spMk id="5" creationId="{4CB0FEBD-8CA9-12D6-CB49-A88572F56545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7" creationId="{82BB53C3-F707-68AD-005B-F2535012AF6B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8" creationId="{01BC6CCC-C2E0-75A5-E9FE-9652991E7492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9" creationId="{5ECDE5ED-A4DB-E32C-0A4C-9888D7235E38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0" creationId="{6AF4D669-8DDE-BCB0-E19C-1087470A936A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1" creationId="{63F6BB5E-F629-B41C-754C-92F9D42BE249}"/>
          </ac:spMkLst>
        </pc:spChg>
      </pc:sldChg>
      <pc:sldChg chg="modSp mod">
        <pc:chgData name="Abhishek Patil" userId="4a57f103-40b4-4474-a113-d3340a5396d8" providerId="ADAL" clId="{17F795C2-7D9C-4520-B4F4-E60405AAC81A}" dt="2023-10-09T16:21:29.611" v="4260"/>
        <pc:sldMkLst>
          <pc:docMk/>
          <pc:sldMk cId="1555095212" sldId="1546"/>
        </pc:sldMkLst>
        <pc:spChg chg="mod">
          <ac:chgData name="Abhishek Patil" userId="4a57f103-40b4-4474-a113-d3340a5396d8" providerId="ADAL" clId="{17F795C2-7D9C-4520-B4F4-E60405AAC81A}" dt="2023-10-09T16:21:29.611" v="4260"/>
          <ac:spMkLst>
            <pc:docMk/>
            <pc:sldMk cId="1555095212" sldId="1546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6.172" v="4264"/>
        <pc:sldMkLst>
          <pc:docMk/>
          <pc:sldMk cId="4145970020" sldId="1547"/>
        </pc:sldMkLst>
        <pc:spChg chg="mod">
          <ac:chgData name="Abhishek Patil" userId="4a57f103-40b4-4474-a113-d3340a5396d8" providerId="ADAL" clId="{17F795C2-7D9C-4520-B4F4-E60405AAC81A}" dt="2023-10-09T16:21:46.172" v="4264"/>
          <ac:spMkLst>
            <pc:docMk/>
            <pc:sldMk cId="4145970020" sldId="1547"/>
            <ac:spMk id="5" creationId="{EADD6299-4E09-251D-FCA1-F64663B5D5FE}"/>
          </ac:spMkLst>
        </pc:spChg>
      </pc:sldChg>
      <pc:sldChg chg="modSp mod">
        <pc:chgData name="Abhishek Patil" userId="4a57f103-40b4-4474-a113-d3340a5396d8" providerId="ADAL" clId="{17F795C2-7D9C-4520-B4F4-E60405AAC81A}" dt="2023-10-09T16:21:33.548" v="4261"/>
        <pc:sldMkLst>
          <pc:docMk/>
          <pc:sldMk cId="1092600364" sldId="1548"/>
        </pc:sldMkLst>
        <pc:spChg chg="mod">
          <ac:chgData name="Abhishek Patil" userId="4a57f103-40b4-4474-a113-d3340a5396d8" providerId="ADAL" clId="{17F795C2-7D9C-4520-B4F4-E60405AAC81A}" dt="2023-10-09T16:21:33.548" v="4261"/>
          <ac:spMkLst>
            <pc:docMk/>
            <pc:sldMk cId="1092600364" sldId="1548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36.956" v="4262"/>
        <pc:sldMkLst>
          <pc:docMk/>
          <pc:sldMk cId="1041969000" sldId="1549"/>
        </pc:sldMkLst>
        <pc:spChg chg="mod">
          <ac:chgData name="Abhishek Patil" userId="4a57f103-40b4-4474-a113-d3340a5396d8" providerId="ADAL" clId="{17F795C2-7D9C-4520-B4F4-E60405AAC81A}" dt="2023-10-09T16:21:36.956" v="4262"/>
          <ac:spMkLst>
            <pc:docMk/>
            <pc:sldMk cId="1041969000" sldId="1549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1.074" v="4263"/>
        <pc:sldMkLst>
          <pc:docMk/>
          <pc:sldMk cId="929599221" sldId="1550"/>
        </pc:sldMkLst>
        <pc:spChg chg="mod">
          <ac:chgData name="Abhishek Patil" userId="4a57f103-40b4-4474-a113-d3340a5396d8" providerId="ADAL" clId="{17F795C2-7D9C-4520-B4F4-E60405AAC81A}" dt="2023-10-09T16:21:41.074" v="4263"/>
          <ac:spMkLst>
            <pc:docMk/>
            <pc:sldMk cId="929599221" sldId="1550"/>
            <ac:spMk id="5" creationId="{4CB0FEBD-8CA9-12D6-CB49-A88572F56545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996428296" sldId="1551"/>
        </pc:sldMkLst>
      </pc:sldChg>
      <pc:sldChg chg="modSp mod ord">
        <pc:chgData name="Abhishek Patil" userId="4a57f103-40b4-4474-a113-d3340a5396d8" providerId="ADAL" clId="{17F795C2-7D9C-4520-B4F4-E60405AAC81A}" dt="2023-10-09T16:21:17.642" v="4257"/>
        <pc:sldMkLst>
          <pc:docMk/>
          <pc:sldMk cId="3531696786" sldId="1553"/>
        </pc:sldMkLst>
        <pc:spChg chg="mod">
          <ac:chgData name="Abhishek Patil" userId="4a57f103-40b4-4474-a113-d3340a5396d8" providerId="ADAL" clId="{17F795C2-7D9C-4520-B4F4-E60405AAC81A}" dt="2023-10-09T16:21:17.642" v="4257"/>
          <ac:spMkLst>
            <pc:docMk/>
            <pc:sldMk cId="3531696786" sldId="1553"/>
            <ac:spMk id="5" creationId="{CB8C8A6F-26AF-CEA7-E8B4-12D30268C565}"/>
          </ac:spMkLst>
        </pc:spChg>
        <pc:spChg chg="mod">
          <ac:chgData name="Abhishek Patil" userId="4a57f103-40b4-4474-a113-d3340a5396d8" providerId="ADAL" clId="{17F795C2-7D9C-4520-B4F4-E60405AAC81A}" dt="2023-10-01T17:39:56.455" v="2197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17F795C2-7D9C-4520-B4F4-E60405AAC81A}" dt="2023-10-02T02:59:25.311" v="4243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addSp delSp modSp add mod chgLayout">
        <pc:chgData name="Abhishek Patil" userId="4a57f103-40b4-4474-a113-d3340a5396d8" providerId="ADAL" clId="{17F795C2-7D9C-4520-B4F4-E60405AAC81A}" dt="2023-10-09T16:21:09.384" v="4255"/>
        <pc:sldMkLst>
          <pc:docMk/>
          <pc:sldMk cId="3468008993" sldId="1554"/>
        </pc:sldMkLst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2" creationId="{E01E826A-DED5-57A8-5B71-FFC6182F4EE2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9.384" v="4255"/>
          <ac:spMkLst>
            <pc:docMk/>
            <pc:sldMk cId="3468008993" sldId="1554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7" creationId="{E00B9B90-6276-766B-7725-B9E68010B257}"/>
          </ac:spMkLst>
        </pc:spChg>
        <pc:spChg chg="mod ord">
          <ac:chgData name="Abhishek Patil" userId="4a57f103-40b4-4474-a113-d3340a5396d8" providerId="ADAL" clId="{17F795C2-7D9C-4520-B4F4-E60405AAC81A}" dt="2023-10-01T23:46:19.193" v="4179" actId="6549"/>
          <ac:spMkLst>
            <pc:docMk/>
            <pc:sldMk cId="3468008993" sldId="1554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9" creationId="{11F91D16-739B-999C-DD84-FB8762C71E66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0" creationId="{22BCFAD8-92FE-E9EA-8DB8-99C704975EE7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1" creationId="{CE57A028-1F8D-4C78-91FB-2BF9976B87C5}"/>
          </ac:spMkLst>
        </pc:spChg>
        <pc:picChg chg="del">
          <ac:chgData name="Abhishek Patil" userId="4a57f103-40b4-4474-a113-d3340a5396d8" providerId="ADAL" clId="{17F795C2-7D9C-4520-B4F4-E60405AAC81A}" dt="2023-10-01T17:14:54.667" v="234" actId="478"/>
          <ac:picMkLst>
            <pc:docMk/>
            <pc:sldMk cId="3468008993" sldId="1554"/>
            <ac:picMk id="37" creationId="{094878A8-12AF-7082-0C74-A164052055C6}"/>
          </ac:picMkLst>
        </pc:picChg>
      </pc:sldChg>
      <pc:sldChg chg="modSp new del mod">
        <pc:chgData name="Abhishek Patil" userId="4a57f103-40b4-4474-a113-d3340a5396d8" providerId="ADAL" clId="{17F795C2-7D9C-4520-B4F4-E60405AAC81A}" dt="2023-10-01T17:39:44.475" v="2181" actId="47"/>
        <pc:sldMkLst>
          <pc:docMk/>
          <pc:sldMk cId="1191877741" sldId="1555"/>
        </pc:sldMkLst>
        <pc:spChg chg="mod">
          <ac:chgData name="Abhishek Patil" userId="4a57f103-40b4-4474-a113-d3340a5396d8" providerId="ADAL" clId="{17F795C2-7D9C-4520-B4F4-E60405AAC81A}" dt="2023-10-01T17:39:21.155" v="2163" actId="20577"/>
          <ac:spMkLst>
            <pc:docMk/>
            <pc:sldMk cId="1191877741" sldId="1555"/>
            <ac:spMk id="3" creationId="{2B357CB2-EA53-59F7-0E41-BBA7B9A3EFA1}"/>
          </ac:spMkLst>
        </pc:spChg>
      </pc:sldChg>
      <pc:sldChg chg="addSp delSp modSp add mod chgLayout">
        <pc:chgData name="Abhishek Patil" userId="4a57f103-40b4-4474-a113-d3340a5396d8" providerId="ADAL" clId="{17F795C2-7D9C-4520-B4F4-E60405AAC81A}" dt="2023-10-09T16:21:21.569" v="4258"/>
        <pc:sldMkLst>
          <pc:docMk/>
          <pc:sldMk cId="1530421710" sldId="1556"/>
        </pc:sldMkLst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2" creationId="{E850A617-CFDA-CF29-02C7-4403DA659A65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21.569" v="4258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7" creationId="{FBDA3659-89EE-8CAE-02DE-F11BAA4C7CE2}"/>
          </ac:spMkLst>
        </pc:spChg>
        <pc:spChg chg="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9" creationId="{46A70568-D7A7-B0B8-5216-99BA018015F9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10" creationId="{68EA9FE4-3134-132C-AA00-5183DE836A0C}"/>
          </ac:spMkLst>
        </pc:spChg>
        <pc:spChg chg="add mod ord">
          <ac:chgData name="Abhishek Patil" userId="4a57f103-40b4-4474-a113-d3340a5396d8" providerId="ADAL" clId="{17F795C2-7D9C-4520-B4F4-E60405AAC81A}" dt="2023-10-01T23:54:42.113" v="4233" actId="20577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  <pc:docChgLst>
    <pc:chgData name="Abhishek Patil" userId="4a57f103-40b4-4474-a113-d3340a5396d8" providerId="ADAL" clId="{5AD5A93B-45B2-4DB3-8095-E26786767E81}"/>
    <pc:docChg chg="undo custSel addSld delSld modSld">
      <pc:chgData name="Abhishek Patil" userId="4a57f103-40b4-4474-a113-d3340a5396d8" providerId="ADAL" clId="{5AD5A93B-45B2-4DB3-8095-E26786767E81}" dt="2023-10-17T17:36:13.523" v="787" actId="20577"/>
      <pc:docMkLst>
        <pc:docMk/>
      </pc:docMkLst>
      <pc:sldChg chg="modSp mod">
        <pc:chgData name="Abhishek Patil" userId="4a57f103-40b4-4474-a113-d3340a5396d8" providerId="ADAL" clId="{5AD5A93B-45B2-4DB3-8095-E26786767E81}" dt="2023-10-17T07:19:09.215" v="0" actId="6549"/>
        <pc:sldMkLst>
          <pc:docMk/>
          <pc:sldMk cId="1089148663" sldId="270"/>
        </pc:sldMkLst>
        <pc:spChg chg="mod">
          <ac:chgData name="Abhishek Patil" userId="4a57f103-40b4-4474-a113-d3340a5396d8" providerId="ADAL" clId="{5AD5A93B-45B2-4DB3-8095-E26786767E81}" dt="2023-10-17T07:19:09.215" v="0" actId="6549"/>
          <ac:spMkLst>
            <pc:docMk/>
            <pc:sldMk cId="1089148663" sldId="270"/>
            <ac:spMk id="2" creationId="{00000000-0000-0000-0000-000000000000}"/>
          </ac:spMkLst>
        </pc:spChg>
      </pc:sldChg>
      <pc:sldChg chg="modSp mod">
        <pc:chgData name="Abhishek Patil" userId="4a57f103-40b4-4474-a113-d3340a5396d8" providerId="ADAL" clId="{5AD5A93B-45B2-4DB3-8095-E26786767E81}" dt="2023-10-17T17:11:17.164" v="215" actId="27636"/>
        <pc:sldMkLst>
          <pc:docMk/>
          <pc:sldMk cId="1420703737" sldId="1550"/>
        </pc:sldMkLst>
        <pc:spChg chg="mod">
          <ac:chgData name="Abhishek Patil" userId="4a57f103-40b4-4474-a113-d3340a5396d8" providerId="ADAL" clId="{5AD5A93B-45B2-4DB3-8095-E26786767E81}" dt="2023-10-17T17:11:17.164" v="215" actId="27636"/>
          <ac:spMkLst>
            <pc:docMk/>
            <pc:sldMk cId="1420703737" sldId="1550"/>
            <ac:spMk id="2" creationId="{38359FE3-E08F-AC12-BA9E-1782DF5C259D}"/>
          </ac:spMkLst>
        </pc:spChg>
      </pc:sldChg>
      <pc:sldChg chg="addSp delSp modSp del mod chgLayout">
        <pc:chgData name="Abhishek Patil" userId="4a57f103-40b4-4474-a113-d3340a5396d8" providerId="ADAL" clId="{5AD5A93B-45B2-4DB3-8095-E26786767E81}" dt="2023-10-17T17:11:08.239" v="211" actId="47"/>
        <pc:sldMkLst>
          <pc:docMk/>
          <pc:sldMk cId="282610116" sldId="1551"/>
        </pc:sldMkLst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2" creationId="{FDFE3D87-E66D-B5CB-684C-FDBD05F93043}"/>
          </ac:spMkLst>
        </pc:spChg>
        <pc:spChg chg="mod or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3" creationId="{6EE98071-4FB9-764D-45EB-BC24E787A571}"/>
          </ac:spMkLst>
        </pc:spChg>
        <pc:spChg chg="mod or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4" creationId="{26DFE27D-1A5D-E3EF-9DF1-34F14B5F4E2B}"/>
          </ac:spMkLst>
        </pc:spChg>
        <pc:spChg chg="mod or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5" creationId="{AAA08C92-0378-1B36-5062-7323ED522D2A}"/>
          </ac:spMkLst>
        </pc:spChg>
        <pc:spChg chg="mod or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6" creationId="{0D8152A8-BAB0-7ADE-BE8F-58C8CAA4ED85}"/>
          </ac:spMkLst>
        </pc:spChg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7" creationId="{2AF04E88-54A6-D1DB-5298-F96A0D2B7B9D}"/>
          </ac:spMkLst>
        </pc:spChg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8" creationId="{57B546F1-EC43-FE84-72C2-9789B8BFBE0E}"/>
          </ac:spMkLst>
        </pc:spChg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9" creationId="{51129C7A-D6C8-053C-A678-87AAE5F5F6AF}"/>
          </ac:spMkLst>
        </pc:spChg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10" creationId="{4F39654C-E741-EBBD-F03D-08D45EDAF656}"/>
          </ac:spMkLst>
        </pc:spChg>
        <pc:spChg chg="add del">
          <ac:chgData name="Abhishek Patil" userId="4a57f103-40b4-4474-a113-d3340a5396d8" providerId="ADAL" clId="{5AD5A93B-45B2-4DB3-8095-E26786767E81}" dt="2023-10-17T17:09:25.019" v="115" actId="22"/>
          <ac:spMkLst>
            <pc:docMk/>
            <pc:sldMk cId="282610116" sldId="1551"/>
            <ac:spMk id="12" creationId="{F6D0D150-6C3A-C6F4-42A8-185516C67562}"/>
          </ac:spMkLst>
        </pc:spChg>
        <pc:picChg chg="mod ord">
          <ac:chgData name="Abhishek Patil" userId="4a57f103-40b4-4474-a113-d3340a5396d8" providerId="ADAL" clId="{5AD5A93B-45B2-4DB3-8095-E26786767E81}" dt="2023-10-17T17:09:30.524" v="118" actId="1076"/>
          <ac:picMkLst>
            <pc:docMk/>
            <pc:sldMk cId="282610116" sldId="1551"/>
            <ac:picMk id="13" creationId="{2460160C-D574-4F8D-5C74-55B43F83DD13}"/>
          </ac:picMkLst>
        </pc:picChg>
      </pc:sldChg>
      <pc:sldChg chg="addSp delSp modSp mod chgLayout">
        <pc:chgData name="Abhishek Patil" userId="4a57f103-40b4-4474-a113-d3340a5396d8" providerId="ADAL" clId="{5AD5A93B-45B2-4DB3-8095-E26786767E81}" dt="2023-10-17T17:36:13.523" v="787" actId="20577"/>
        <pc:sldMkLst>
          <pc:docMk/>
          <pc:sldMk cId="3627539956" sldId="1554"/>
        </pc:sldMkLst>
        <pc:spChg chg="mod ord">
          <ac:chgData name="Abhishek Patil" userId="4a57f103-40b4-4474-a113-d3340a5396d8" providerId="ADAL" clId="{5AD5A93B-45B2-4DB3-8095-E26786767E81}" dt="2023-10-17T17:36:13.523" v="787" actId="20577"/>
          <ac:spMkLst>
            <pc:docMk/>
            <pc:sldMk cId="3627539956" sldId="1554"/>
            <ac:spMk id="2" creationId="{38359FE3-E08F-AC12-BA9E-1782DF5C259D}"/>
          </ac:spMkLst>
        </pc:spChg>
        <pc:spChg chg="mod or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3" creationId="{6EE98071-4FB9-764D-45EB-BC24E787A571}"/>
          </ac:spMkLst>
        </pc:spChg>
        <pc:spChg chg="mod or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4" creationId="{26DFE27D-1A5D-E3EF-9DF1-34F14B5F4E2B}"/>
          </ac:spMkLst>
        </pc:spChg>
        <pc:spChg chg="mod or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5" creationId="{AAA08C92-0378-1B36-5062-7323ED522D2A}"/>
          </ac:spMkLst>
        </pc:spChg>
        <pc:spChg chg="mod or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6" creationId="{0D8152A8-BAB0-7ADE-BE8F-58C8CAA4ED85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7" creationId="{16EF43CC-B7B2-DC13-1E87-CE97DA7BFBF9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8" creationId="{565B6952-218B-5E7A-1A37-6438C71493BD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9" creationId="{103F2C01-B5A9-01F0-BFFF-C77D7B8442D3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10" creationId="{8027F02C-7E5C-9CD5-A7B3-DAE6C613163C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11" creationId="{2DF636B9-FDB7-1E28-B6CC-59E10EA00E4C}"/>
          </ac:spMkLst>
        </pc:spChg>
      </pc:sldChg>
      <pc:sldChg chg="addSp modSp add mod">
        <pc:chgData name="Abhishek Patil" userId="4a57f103-40b4-4474-a113-d3340a5396d8" providerId="ADAL" clId="{5AD5A93B-45B2-4DB3-8095-E26786767E81}" dt="2023-10-17T17:11:04.516" v="210" actId="20577"/>
        <pc:sldMkLst>
          <pc:docMk/>
          <pc:sldMk cId="1096276982" sldId="1555"/>
        </pc:sldMkLst>
        <pc:spChg chg="mod">
          <ac:chgData name="Abhishek Patil" userId="4a57f103-40b4-4474-a113-d3340a5396d8" providerId="ADAL" clId="{5AD5A93B-45B2-4DB3-8095-E26786767E81}" dt="2023-10-17T17:11:04.516" v="210" actId="20577"/>
          <ac:spMkLst>
            <pc:docMk/>
            <pc:sldMk cId="1096276982" sldId="1555"/>
            <ac:spMk id="2" creationId="{38359FE3-E08F-AC12-BA9E-1782DF5C259D}"/>
          </ac:spMkLst>
        </pc:spChg>
        <pc:picChg chg="add mod">
          <ac:chgData name="Abhishek Patil" userId="4a57f103-40b4-4474-a113-d3340a5396d8" providerId="ADAL" clId="{5AD5A93B-45B2-4DB3-8095-E26786767E81}" dt="2023-10-17T17:10:45.586" v="134" actId="1076"/>
          <ac:picMkLst>
            <pc:docMk/>
            <pc:sldMk cId="1096276982" sldId="1555"/>
            <ac:picMk id="7" creationId="{F4A4EFD2-C7D0-8935-2805-29EA530FEC43}"/>
          </ac:picMkLst>
        </pc:picChg>
      </pc:sldChg>
      <pc:sldChg chg="add del">
        <pc:chgData name="Abhishek Patil" userId="4a57f103-40b4-4474-a113-d3340a5396d8" providerId="ADAL" clId="{5AD5A93B-45B2-4DB3-8095-E26786767E81}" dt="2023-10-17T17:09:29.845" v="117" actId="2890"/>
        <pc:sldMkLst>
          <pc:docMk/>
          <pc:sldMk cId="2208640884" sldId="1555"/>
        </pc:sldMkLst>
      </pc:sldChg>
    </pc:docChg>
  </pc:docChgLst>
  <pc:docChgLst>
    <pc:chgData name="Abhishek Patil" userId="4a57f103-40b4-4474-a113-d3340a5396d8" providerId="ADAL" clId="{11022E6E-47B5-448A-932C-5BE2C9D5FEE9}"/>
    <pc:docChg chg="undo redo custSel addSld delSld modSld sldOrd">
      <pc:chgData name="Abhishek Patil" userId="4a57f103-40b4-4474-a113-d3340a5396d8" providerId="ADAL" clId="{11022E6E-47B5-448A-932C-5BE2C9D5FEE9}" dt="2023-10-14T00:27:36.686" v="3918" actId="14100"/>
      <pc:docMkLst>
        <pc:docMk/>
      </pc:docMkLst>
      <pc:sldChg chg="modSp mod">
        <pc:chgData name="Abhishek Patil" userId="4a57f103-40b4-4474-a113-d3340a5396d8" providerId="ADAL" clId="{11022E6E-47B5-448A-932C-5BE2C9D5FEE9}" dt="2023-10-11T05:18:46.414" v="100" actId="20577"/>
        <pc:sldMkLst>
          <pc:docMk/>
          <pc:sldMk cId="1089148663" sldId="270"/>
        </pc:sldMkLst>
        <pc:spChg chg="mod">
          <ac:chgData name="Abhishek Patil" userId="4a57f103-40b4-4474-a113-d3340a5396d8" providerId="ADAL" clId="{11022E6E-47B5-448A-932C-5BE2C9D5FEE9}" dt="2023-10-11T05:18:08.883" v="88" actId="20577"/>
          <ac:spMkLst>
            <pc:docMk/>
            <pc:sldMk cId="1089148663" sldId="270"/>
            <ac:spMk id="2" creationId="{00000000-0000-0000-0000-000000000000}"/>
          </ac:spMkLst>
        </pc:spChg>
        <pc:graphicFrameChg chg="mod modGraphic">
          <ac:chgData name="Abhishek Patil" userId="4a57f103-40b4-4474-a113-d3340a5396d8" providerId="ADAL" clId="{11022E6E-47B5-448A-932C-5BE2C9D5FEE9}" dt="2023-10-11T05:18:46.414" v="100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11022E6E-47B5-448A-932C-5BE2C9D5FEE9}" dt="2023-10-12T22:37:05.584" v="523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11022E6E-47B5-448A-932C-5BE2C9D5FEE9}" dt="2023-10-12T22:37:05.584" v="523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11022E6E-47B5-448A-932C-5BE2C9D5FEE9}" dt="2023-10-12T22:25:47.736" v="311" actId="6549"/>
        <pc:sldMkLst>
          <pc:docMk/>
          <pc:sldMk cId="2351853105" sldId="1529"/>
        </pc:sldMkLst>
        <pc:spChg chg="mod">
          <ac:chgData name="Abhishek Patil" userId="4a57f103-40b4-4474-a113-d3340a5396d8" providerId="ADAL" clId="{11022E6E-47B5-448A-932C-5BE2C9D5FEE9}" dt="2023-10-12T22:25:47.736" v="311" actId="6549"/>
          <ac:spMkLst>
            <pc:docMk/>
            <pc:sldMk cId="2351853105" sldId="1529"/>
            <ac:spMk id="11" creationId="{E8C6A802-7E0E-5B6C-0DA6-DEA2CEEB13B6}"/>
          </ac:spMkLst>
        </pc:sp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389498459" sldId="1531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2153062743" sldId="1533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279807049" sldId="1545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555095212" sldId="1546"/>
        </pc:sldMkLst>
      </pc:sldChg>
      <pc:sldChg chg="del">
        <pc:chgData name="Abhishek Patil" userId="4a57f103-40b4-4474-a113-d3340a5396d8" providerId="ADAL" clId="{11022E6E-47B5-448A-932C-5BE2C9D5FEE9}" dt="2023-10-12T23:19:46.405" v="2971" actId="47"/>
        <pc:sldMkLst>
          <pc:docMk/>
          <pc:sldMk cId="4145970020" sldId="1547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092600364" sldId="1548"/>
        </pc:sldMkLst>
      </pc:sldChg>
      <pc:sldChg chg="modSp new del mod">
        <pc:chgData name="Abhishek Patil" userId="4a57f103-40b4-4474-a113-d3340a5396d8" providerId="ADAL" clId="{11022E6E-47B5-448A-932C-5BE2C9D5FEE9}" dt="2023-10-12T22:26:39.289" v="484" actId="47"/>
        <pc:sldMkLst>
          <pc:docMk/>
          <pc:sldMk cId="1237517351" sldId="1548"/>
        </pc:sldMkLst>
        <pc:spChg chg="mod">
          <ac:chgData name="Abhishek Patil" userId="4a57f103-40b4-4474-a113-d3340a5396d8" providerId="ADAL" clId="{11022E6E-47B5-448A-932C-5BE2C9D5FEE9}" dt="2023-10-12T22:25:59.700" v="323" actId="20577"/>
          <ac:spMkLst>
            <pc:docMk/>
            <pc:sldMk cId="1237517351" sldId="1548"/>
            <ac:spMk id="3" creationId="{98BDFCA8-2F9C-1348-3D58-567A1D2C81A1}"/>
          </ac:spMkLst>
        </pc:sp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041969000" sldId="1549"/>
        </pc:sldMkLst>
      </pc:sldChg>
      <pc:sldChg chg="addSp delSp modSp new mod">
        <pc:chgData name="Abhishek Patil" userId="4a57f103-40b4-4474-a113-d3340a5396d8" providerId="ADAL" clId="{11022E6E-47B5-448A-932C-5BE2C9D5FEE9}" dt="2023-10-12T22:39:29.178" v="579" actId="26606"/>
        <pc:sldMkLst>
          <pc:docMk/>
          <pc:sldMk cId="2513625614" sldId="1549"/>
        </pc:sldMkLst>
        <pc:spChg chg="del">
          <ac:chgData name="Abhishek Patil" userId="4a57f103-40b4-4474-a113-d3340a5396d8" providerId="ADAL" clId="{11022E6E-47B5-448A-932C-5BE2C9D5FEE9}" dt="2023-10-12T22:39:25.731" v="578" actId="22"/>
          <ac:spMkLst>
            <pc:docMk/>
            <pc:sldMk cId="2513625614" sldId="1549"/>
            <ac:spMk id="2" creationId="{0889E49F-E97D-25B2-AD8A-E7DD52153080}"/>
          </ac:spMkLst>
        </pc:spChg>
        <pc:spChg chg="mod">
          <ac:chgData name="Abhishek Patil" userId="4a57f103-40b4-4474-a113-d3340a5396d8" providerId="ADAL" clId="{11022E6E-47B5-448A-932C-5BE2C9D5FEE9}" dt="2023-10-12T22:39:29.178" v="579" actId="26606"/>
          <ac:spMkLst>
            <pc:docMk/>
            <pc:sldMk cId="2513625614" sldId="1549"/>
            <ac:spMk id="3" creationId="{63B04AE8-2578-820B-9012-AE30126566D5}"/>
          </ac:spMkLst>
        </pc:spChg>
        <pc:spChg chg="mod">
          <ac:chgData name="Abhishek Patil" userId="4a57f103-40b4-4474-a113-d3340a5396d8" providerId="ADAL" clId="{11022E6E-47B5-448A-932C-5BE2C9D5FEE9}" dt="2023-10-12T22:39:29.178" v="579" actId="26606"/>
          <ac:spMkLst>
            <pc:docMk/>
            <pc:sldMk cId="2513625614" sldId="1549"/>
            <ac:spMk id="4" creationId="{BEC3AA69-D39B-69DC-86D0-42266ED37FF1}"/>
          </ac:spMkLst>
        </pc:spChg>
        <pc:spChg chg="mod">
          <ac:chgData name="Abhishek Patil" userId="4a57f103-40b4-4474-a113-d3340a5396d8" providerId="ADAL" clId="{11022E6E-47B5-448A-932C-5BE2C9D5FEE9}" dt="2023-10-12T22:39:29.178" v="579" actId="26606"/>
          <ac:spMkLst>
            <pc:docMk/>
            <pc:sldMk cId="2513625614" sldId="1549"/>
            <ac:spMk id="5" creationId="{7EE823BA-1383-DE78-5BF2-4B03FB0516B9}"/>
          </ac:spMkLst>
        </pc:spChg>
        <pc:spChg chg="mod">
          <ac:chgData name="Abhishek Patil" userId="4a57f103-40b4-4474-a113-d3340a5396d8" providerId="ADAL" clId="{11022E6E-47B5-448A-932C-5BE2C9D5FEE9}" dt="2023-10-12T22:39:29.178" v="579" actId="26606"/>
          <ac:spMkLst>
            <pc:docMk/>
            <pc:sldMk cId="2513625614" sldId="1549"/>
            <ac:spMk id="6" creationId="{2D881689-B8FD-C30C-DA7D-E3F53A1269C0}"/>
          </ac:spMkLst>
        </pc:spChg>
        <pc:picChg chg="add mod ord">
          <ac:chgData name="Abhishek Patil" userId="4a57f103-40b4-4474-a113-d3340a5396d8" providerId="ADAL" clId="{11022E6E-47B5-448A-932C-5BE2C9D5FEE9}" dt="2023-10-12T22:39:29.178" v="579" actId="26606"/>
          <ac:picMkLst>
            <pc:docMk/>
            <pc:sldMk cId="2513625614" sldId="1549"/>
            <ac:picMk id="8" creationId="{5AA05391-BB5E-65D9-5A4F-34AA335C4021}"/>
          </ac:picMkLst>
        </pc:pic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929599221" sldId="1550"/>
        </pc:sldMkLst>
      </pc:sldChg>
      <pc:sldChg chg="addSp delSp modSp new mod chgLayout">
        <pc:chgData name="Abhishek Patil" userId="4a57f103-40b4-4474-a113-d3340a5396d8" providerId="ADAL" clId="{11022E6E-47B5-448A-932C-5BE2C9D5FEE9}" dt="2023-10-14T00:08:44.080" v="3917" actId="20577"/>
        <pc:sldMkLst>
          <pc:docMk/>
          <pc:sldMk cId="1420703737" sldId="1550"/>
        </pc:sldMkLst>
        <pc:spChg chg="mod ord">
          <ac:chgData name="Abhishek Patil" userId="4a57f103-40b4-4474-a113-d3340a5396d8" providerId="ADAL" clId="{11022E6E-47B5-448A-932C-5BE2C9D5FEE9}" dt="2023-10-14T00:08:44.080" v="3917" actId="20577"/>
          <ac:spMkLst>
            <pc:docMk/>
            <pc:sldMk cId="1420703737" sldId="1550"/>
            <ac:spMk id="2" creationId="{38359FE3-E08F-AC12-BA9E-1782DF5C259D}"/>
          </ac:spMkLst>
        </pc:spChg>
        <pc:spChg chg="mod or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3" creationId="{6EE98071-4FB9-764D-45EB-BC24E787A571}"/>
          </ac:spMkLst>
        </pc:spChg>
        <pc:spChg chg="mod or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4" creationId="{26DFE27D-1A5D-E3EF-9DF1-34F14B5F4E2B}"/>
          </ac:spMkLst>
        </pc:spChg>
        <pc:spChg chg="mod or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5" creationId="{AAA08C92-0378-1B36-5062-7323ED522D2A}"/>
          </ac:spMkLst>
        </pc:spChg>
        <pc:spChg chg="mod or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6" creationId="{0D8152A8-BAB0-7ADE-BE8F-58C8CAA4ED85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9" creationId="{94C06535-9E8B-29BA-FF7A-1F4F0D038C86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10" creationId="{08E37AEB-19BE-A67A-4F50-C7C69B9B446A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11" creationId="{CA3F9B6B-C04F-4178-81FC-45ACF1A357A6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12" creationId="{F6CA5340-08AE-78B2-B3A1-976E3CD54508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13" creationId="{34E7BE94-DFE7-1A44-2490-5DED6C3F2F41}"/>
          </ac:spMkLst>
        </pc:spChg>
        <pc:picChg chg="add del mod">
          <ac:chgData name="Abhishek Patil" userId="4a57f103-40b4-4474-a113-d3340a5396d8" providerId="ADAL" clId="{11022E6E-47B5-448A-932C-5BE2C9D5FEE9}" dt="2023-10-12T22:55:19.106" v="2172" actId="478"/>
          <ac:picMkLst>
            <pc:docMk/>
            <pc:sldMk cId="1420703737" sldId="1550"/>
            <ac:picMk id="8" creationId="{299E7A84-3658-8058-AA8D-BCD4508FB46E}"/>
          </ac:picMkLst>
        </pc:picChg>
      </pc:sldChg>
      <pc:sldChg chg="addSp delSp modSp add mod chgLayout">
        <pc:chgData name="Abhishek Patil" userId="4a57f103-40b4-4474-a113-d3340a5396d8" providerId="ADAL" clId="{11022E6E-47B5-448A-932C-5BE2C9D5FEE9}" dt="2023-10-14T00:27:36.686" v="3918" actId="14100"/>
        <pc:sldMkLst>
          <pc:docMk/>
          <pc:sldMk cId="282610116" sldId="1551"/>
        </pc:sldMkLst>
        <pc:spChg chg="del mod ord">
          <ac:chgData name="Abhishek Patil" userId="4a57f103-40b4-4474-a113-d3340a5396d8" providerId="ADAL" clId="{11022E6E-47B5-448A-932C-5BE2C9D5FEE9}" dt="2023-10-12T22:59:01.595" v="2493"/>
          <ac:spMkLst>
            <pc:docMk/>
            <pc:sldMk cId="282610116" sldId="1551"/>
            <ac:spMk id="2" creationId="{38359FE3-E08F-AC12-BA9E-1782DF5C259D}"/>
          </ac:spMkLst>
        </pc:spChg>
        <pc:spChg chg="mod ord">
          <ac:chgData name="Abhishek Patil" userId="4a57f103-40b4-4474-a113-d3340a5396d8" providerId="ADAL" clId="{11022E6E-47B5-448A-932C-5BE2C9D5FEE9}" dt="2023-10-12T22:59:03.514" v="2494" actId="26606"/>
          <ac:spMkLst>
            <pc:docMk/>
            <pc:sldMk cId="282610116" sldId="1551"/>
            <ac:spMk id="3" creationId="{6EE98071-4FB9-764D-45EB-BC24E787A571}"/>
          </ac:spMkLst>
        </pc:spChg>
        <pc:spChg chg="mod ord">
          <ac:chgData name="Abhishek Patil" userId="4a57f103-40b4-4474-a113-d3340a5396d8" providerId="ADAL" clId="{11022E6E-47B5-448A-932C-5BE2C9D5FEE9}" dt="2023-10-12T22:59:03.514" v="2494" actId="26606"/>
          <ac:spMkLst>
            <pc:docMk/>
            <pc:sldMk cId="282610116" sldId="1551"/>
            <ac:spMk id="4" creationId="{26DFE27D-1A5D-E3EF-9DF1-34F14B5F4E2B}"/>
          </ac:spMkLst>
        </pc:spChg>
        <pc:spChg chg="mod ord">
          <ac:chgData name="Abhishek Patil" userId="4a57f103-40b4-4474-a113-d3340a5396d8" providerId="ADAL" clId="{11022E6E-47B5-448A-932C-5BE2C9D5FEE9}" dt="2023-10-12T22:59:03.514" v="2494" actId="26606"/>
          <ac:spMkLst>
            <pc:docMk/>
            <pc:sldMk cId="282610116" sldId="1551"/>
            <ac:spMk id="5" creationId="{AAA08C92-0378-1B36-5062-7323ED522D2A}"/>
          </ac:spMkLst>
        </pc:spChg>
        <pc:spChg chg="mod ord">
          <ac:chgData name="Abhishek Patil" userId="4a57f103-40b4-4474-a113-d3340a5396d8" providerId="ADAL" clId="{11022E6E-47B5-448A-932C-5BE2C9D5FEE9}" dt="2023-10-12T22:59:03.514" v="2494" actId="26606"/>
          <ac:spMkLst>
            <pc:docMk/>
            <pc:sldMk cId="282610116" sldId="1551"/>
            <ac:spMk id="6" creationId="{0D8152A8-BAB0-7ADE-BE8F-58C8CAA4ED85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7" creationId="{C91CB0F3-36DA-8779-436B-B5497E154416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9" creationId="{33FF34C9-2B7E-8F2D-4D47-F9ACFD54F465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10" creationId="{5BBF166A-E7A2-B0E6-400F-4050F4B0D109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11" creationId="{73BA7372-C2A0-B479-DA3E-6FE816ADB671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12" creationId="{57AD6E08-21DA-0365-3F54-E40629774747}"/>
          </ac:spMkLst>
        </pc:spChg>
        <pc:picChg chg="del">
          <ac:chgData name="Abhishek Patil" userId="4a57f103-40b4-4474-a113-d3340a5396d8" providerId="ADAL" clId="{11022E6E-47B5-448A-932C-5BE2C9D5FEE9}" dt="2023-10-12T22:58:59.600" v="2490" actId="21"/>
          <ac:picMkLst>
            <pc:docMk/>
            <pc:sldMk cId="282610116" sldId="1551"/>
            <ac:picMk id="8" creationId="{299E7A84-3658-8058-AA8D-BCD4508FB46E}"/>
          </ac:picMkLst>
        </pc:picChg>
        <pc:picChg chg="add mod ord">
          <ac:chgData name="Abhishek Patil" userId="4a57f103-40b4-4474-a113-d3340a5396d8" providerId="ADAL" clId="{11022E6E-47B5-448A-932C-5BE2C9D5FEE9}" dt="2023-10-14T00:27:36.686" v="3918" actId="14100"/>
          <ac:picMkLst>
            <pc:docMk/>
            <pc:sldMk cId="282610116" sldId="1551"/>
            <ac:picMk id="13" creationId="{2460160C-D574-4F8D-5C74-55B43F83DD13}"/>
          </ac:picMkLst>
        </pc:picChg>
      </pc:sldChg>
      <pc:sldChg chg="modSp new del mod">
        <pc:chgData name="Abhishek Patil" userId="4a57f103-40b4-4474-a113-d3340a5396d8" providerId="ADAL" clId="{11022E6E-47B5-448A-932C-5BE2C9D5FEE9}" dt="2023-10-12T23:21:14.715" v="3064" actId="47"/>
        <pc:sldMkLst>
          <pc:docMk/>
          <pc:sldMk cId="1705705532" sldId="1552"/>
        </pc:sldMkLst>
        <pc:spChg chg="mod">
          <ac:chgData name="Abhishek Patil" userId="4a57f103-40b4-4474-a113-d3340a5396d8" providerId="ADAL" clId="{11022E6E-47B5-448A-932C-5BE2C9D5FEE9}" dt="2023-10-12T23:19:40.107" v="2970"/>
          <ac:spMkLst>
            <pc:docMk/>
            <pc:sldMk cId="1705705532" sldId="1552"/>
            <ac:spMk id="3" creationId="{4A8671A3-084F-D962-31D6-2EF002BEC1A5}"/>
          </ac:spMkLst>
        </pc:spChg>
      </pc:sldChg>
      <pc:sldChg chg="modSp add mod">
        <pc:chgData name="Abhishek Patil" userId="4a57f103-40b4-4474-a113-d3340a5396d8" providerId="ADAL" clId="{11022E6E-47B5-448A-932C-5BE2C9D5FEE9}" dt="2023-10-12T23:27:42.716" v="3915" actId="20577"/>
        <pc:sldMkLst>
          <pc:docMk/>
          <pc:sldMk cId="2931347079" sldId="1553"/>
        </pc:sldMkLst>
        <pc:spChg chg="mod">
          <ac:chgData name="Abhishek Patil" userId="4a57f103-40b4-4474-a113-d3340a5396d8" providerId="ADAL" clId="{11022E6E-47B5-448A-932C-5BE2C9D5FEE9}" dt="2023-10-12T23:27:42.716" v="3915" actId="20577"/>
          <ac:spMkLst>
            <pc:docMk/>
            <pc:sldMk cId="2931347079" sldId="1553"/>
            <ac:spMk id="2" creationId="{DEF790DB-6895-09A6-58BF-16F719426DB9}"/>
          </ac:spMkLst>
        </pc:spChg>
        <pc:spChg chg="mod">
          <ac:chgData name="Abhishek Patil" userId="4a57f103-40b4-4474-a113-d3340a5396d8" providerId="ADAL" clId="{11022E6E-47B5-448A-932C-5BE2C9D5FEE9}" dt="2023-10-12T23:19:51.679" v="2979" actId="20577"/>
          <ac:spMkLst>
            <pc:docMk/>
            <pc:sldMk cId="2931347079" sldId="1553"/>
            <ac:spMk id="3" creationId="{4A8671A3-084F-D962-31D6-2EF002BEC1A5}"/>
          </ac:spMkLst>
        </pc:sp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3531696786" sldId="1553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3468008993" sldId="1554"/>
        </pc:sldMkLst>
      </pc:sldChg>
      <pc:sldChg chg="modSp add mod ord">
        <pc:chgData name="Abhishek Patil" userId="4a57f103-40b4-4474-a113-d3340a5396d8" providerId="ADAL" clId="{11022E6E-47B5-448A-932C-5BE2C9D5FEE9}" dt="2023-10-12T23:27:15.842" v="3853" actId="6549"/>
        <pc:sldMkLst>
          <pc:docMk/>
          <pc:sldMk cId="3627539956" sldId="1554"/>
        </pc:sldMkLst>
        <pc:spChg chg="mod">
          <ac:chgData name="Abhishek Patil" userId="4a57f103-40b4-4474-a113-d3340a5396d8" providerId="ADAL" clId="{11022E6E-47B5-448A-932C-5BE2C9D5FEE9}" dt="2023-10-12T23:27:15.842" v="3853" actId="6549"/>
          <ac:spMkLst>
            <pc:docMk/>
            <pc:sldMk cId="3627539956" sldId="1554"/>
            <ac:spMk id="2" creationId="{38359FE3-E08F-AC12-BA9E-1782DF5C259D}"/>
          </ac:spMkLst>
        </pc:sp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530421710" sldId="15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802.11-23/1896r1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888-01-00bn-mac-header-protection-follow-up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/>
              <a:t>Signaling </a:t>
            </a:r>
            <a:r>
              <a:rPr lang="en-US" sz="2400" dirty="0"/>
              <a:t>details for header protection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806190"/>
              </p:ext>
            </p:extLst>
          </p:nvPr>
        </p:nvGraphicFramePr>
        <p:xfrm>
          <a:off x="791069" y="2673434"/>
          <a:ext cx="7886400" cy="2365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7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3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9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appatil@qti.qualcomm.com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308456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2023-11-03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981200"/>
            <a:ext cx="8291146" cy="4407408"/>
          </a:xfrm>
        </p:spPr>
        <p:txBody>
          <a:bodyPr>
            <a:normAutofit/>
          </a:bodyPr>
          <a:lstStyle/>
          <a:p>
            <a:r>
              <a:rPr lang="en-US" dirty="0"/>
              <a:t>Enhancing security in 802.11 is one of the goals of UHR</a:t>
            </a:r>
          </a:p>
          <a:p>
            <a:pPr lvl="1"/>
            <a:r>
              <a:rPr lang="en-US" dirty="0"/>
              <a:t>To that effect, UHR will provide mechanisms to protect certain Control frames and fields within the MAC header.</a:t>
            </a:r>
          </a:p>
          <a:p>
            <a:endParaRPr lang="en-US" dirty="0"/>
          </a:p>
          <a:p>
            <a:r>
              <a:rPr lang="en-US" dirty="0"/>
              <a:t>Previous contribution (see </a:t>
            </a:r>
            <a:r>
              <a:rPr lang="en-US" dirty="0">
                <a:hlinkClick r:id="rId3"/>
              </a:rPr>
              <a:t>23/1888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proposed protection of the MAC header fields via integrity check</a:t>
            </a:r>
          </a:p>
          <a:p>
            <a:pPr lvl="1"/>
            <a:r>
              <a:rPr lang="en-US" dirty="0"/>
              <a:t>explained the need for generating a separate key and deriving PN from a separate space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r>
              <a:rPr lang="en-US" dirty="0"/>
              <a:t>In this contribution we provide details on where, within a frame, the additional security information for header protection can be carried.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AA05391-BB5E-65D9-5A4F-34AA335C4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602953"/>
            <a:ext cx="7772400" cy="2490294"/>
          </a:xfr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3B04AE8-2578-820B-9012-AE3012656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Background: structure of a MAC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3AA69-D39B-69DC-86D0-42266ED3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 wrap="none" anchor="b">
            <a:normAutofit/>
          </a:bodyPr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823BA-1383-DE78-5BF2-4B03FB051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81689-B8FD-C30C-DA7D-E3F53A12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25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359FE3-E08F-AC12-BA9E-1782DF5C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7877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additional security information for header protection would consist of the following:</a:t>
            </a:r>
          </a:p>
          <a:p>
            <a:pPr lvl="1"/>
            <a:r>
              <a:rPr lang="en-US" dirty="0"/>
              <a:t>Key ID (to identify the key used for generating the MIC for the header fields)</a:t>
            </a:r>
          </a:p>
          <a:p>
            <a:pPr lvl="1"/>
            <a:r>
              <a:rPr lang="en-US" dirty="0"/>
              <a:t>PN</a:t>
            </a:r>
          </a:p>
          <a:p>
            <a:pPr lvl="1"/>
            <a:r>
              <a:rPr lang="en-US" dirty="0"/>
              <a:t>MIC</a:t>
            </a:r>
          </a:p>
          <a:p>
            <a:endParaRPr lang="en-US" dirty="0"/>
          </a:p>
          <a:p>
            <a:r>
              <a:rPr lang="en-US" dirty="0"/>
              <a:t>The selected location must:</a:t>
            </a:r>
          </a:p>
          <a:p>
            <a:pPr lvl="1"/>
            <a:r>
              <a:rPr lang="en-US" dirty="0"/>
              <a:t>Preserves the existing format of the initial fields in a frame (e.g., RA, TA, BSSID, duration </a:t>
            </a:r>
            <a:r>
              <a:rPr lang="en-US" dirty="0" err="1"/>
              <a:t>etc</a:t>
            </a:r>
            <a:r>
              <a:rPr lang="en-US" dirty="0"/>
              <a:t>) so that other STAs that receive the  MPDU can derive the necessary information and take appropriate actions (such as setting the basic or intra NAV).</a:t>
            </a:r>
          </a:p>
          <a:p>
            <a:pPr lvl="1"/>
            <a:r>
              <a:rPr lang="en-US" dirty="0"/>
              <a:t>Be such that the intended receiver can quickly perform header integrity check (i.e., header MIC check) before provide a response (e.g., BA).</a:t>
            </a:r>
          </a:p>
          <a:p>
            <a:pPr lvl="1"/>
            <a:r>
              <a:rPr lang="en-US" dirty="0"/>
              <a:t>Be such that the intended receiver can decide to abort further processing (e.g., payload decryption) of the MPDU if the header MIC check fails.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E98071-4FB9-764D-45EB-BC24E787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Location for carrying header security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E27D-1A5D-E3EF-9DF1-34F14B5F4E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08C92-0378-1B36-5062-7323ED52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52A8-BAB0-7ADE-BE8F-58C8CAA4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0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359FE3-E08F-AC12-BA9E-1782DF5C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950524"/>
          </a:xfrm>
        </p:spPr>
        <p:txBody>
          <a:bodyPr>
            <a:normAutofit fontScale="92500"/>
          </a:bodyPr>
          <a:lstStyle/>
          <a:p>
            <a:r>
              <a:rPr lang="en-US" dirty="0"/>
              <a:t>Propose to include the parameters in the early portion of the frame (e.g., before the GCMP header) so that the recipient can quickly generate a local header MIC and compare it with the received MIC. Applies to:</a:t>
            </a:r>
          </a:p>
          <a:p>
            <a:pPr lvl="1"/>
            <a:r>
              <a:rPr lang="en-US" dirty="0"/>
              <a:t>An individually addressed Data or </a:t>
            </a:r>
            <a:r>
              <a:rPr lang="en-US" dirty="0" err="1"/>
              <a:t>Mgmt</a:t>
            </a:r>
            <a:r>
              <a:rPr lang="en-US" dirty="0"/>
              <a:t> frame sent to a UHR STA</a:t>
            </a:r>
          </a:p>
          <a:p>
            <a:pPr lvl="2"/>
            <a:r>
              <a:rPr lang="en-US" dirty="0"/>
              <a:t>This frame does not have to be carried in a UHR PPDU</a:t>
            </a:r>
          </a:p>
          <a:p>
            <a:pPr lvl="1"/>
            <a:r>
              <a:rPr lang="en-US" dirty="0"/>
              <a:t>May apply to some group addressed frames (see thoughts in later slides)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E98071-4FB9-764D-45EB-BC24E787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Location for carrying header security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E27D-1A5D-E3EF-9DF1-34F14B5F4E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08C92-0378-1B36-5062-7323ED52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52A8-BAB0-7ADE-BE8F-58C8CAA4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12">
            <a:extLst>
              <a:ext uri="{FF2B5EF4-FFF2-40B4-BE49-F238E27FC236}">
                <a16:creationId xmlns:a16="http://schemas.microsoft.com/office/drawing/2014/main" id="{F4A4EFD2-C7D0-8935-2805-29EA530FE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42142" y="3923170"/>
            <a:ext cx="7259715" cy="255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627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359FE3-E08F-AC12-BA9E-1782DF5C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9" y="1600200"/>
            <a:ext cx="8140823" cy="4756212"/>
          </a:xfrm>
        </p:spPr>
        <p:txBody>
          <a:bodyPr>
            <a:normAutofit fontScale="92500"/>
          </a:bodyPr>
          <a:lstStyle/>
          <a:p>
            <a:r>
              <a:rPr lang="en-US" dirty="0"/>
              <a:t>For group addressed </a:t>
            </a:r>
            <a:r>
              <a:rPr lang="en-US" dirty="0" err="1"/>
              <a:t>Mgmt</a:t>
            </a:r>
            <a:r>
              <a:rPr lang="en-US" dirty="0"/>
              <a:t> frame:</a:t>
            </a:r>
          </a:p>
          <a:p>
            <a:pPr lvl="1"/>
            <a:r>
              <a:rPr lang="en-US" dirty="0"/>
              <a:t>The security information is carried in a (new) element </a:t>
            </a:r>
          </a:p>
          <a:p>
            <a:pPr lvl="2"/>
            <a:r>
              <a:rPr lang="en-US" dirty="0"/>
              <a:t>Similar to beacon protection</a:t>
            </a:r>
          </a:p>
          <a:p>
            <a:pPr lvl="2"/>
            <a:r>
              <a:rPr lang="en-US" dirty="0"/>
              <a:t>Pre-UHR STAs will ignore the new IE while UHR STAs will process it</a:t>
            </a:r>
          </a:p>
          <a:p>
            <a:pPr lvl="1"/>
            <a:r>
              <a:rPr lang="en-US" dirty="0"/>
              <a:t>Alternatively, if all the recipients are only UHR STAs, the information is carried before the GCMP header (previous slide).</a:t>
            </a:r>
          </a:p>
          <a:p>
            <a:pPr lvl="2"/>
            <a:r>
              <a:rPr lang="en-US" dirty="0"/>
              <a:t>Not a preferred option since the recipient needs to guess the location of the information based on other factors such as: </a:t>
            </a:r>
          </a:p>
          <a:p>
            <a:pPr lvl="3"/>
            <a:r>
              <a:rPr lang="en-US" dirty="0"/>
              <a:t>Frame sent in a UHR PPDU, or a frame carried in a group addressed RU that is specific to UHR STA(s)</a:t>
            </a:r>
          </a:p>
          <a:p>
            <a:endParaRPr lang="en-US" dirty="0"/>
          </a:p>
          <a:p>
            <a:r>
              <a:rPr lang="en-US" dirty="0"/>
              <a:t>For a group addressed Data frame whose recipients includes pre-UHR STAs.</a:t>
            </a:r>
          </a:p>
          <a:p>
            <a:pPr lvl="1"/>
            <a:r>
              <a:rPr lang="en-US" dirty="0"/>
              <a:t>Option 1: no protection (preferred)</a:t>
            </a:r>
          </a:p>
          <a:p>
            <a:pPr lvl="1"/>
            <a:r>
              <a:rPr lang="en-US" dirty="0"/>
              <a:t>Option 2: duplicate the contents of the frame in a UHR PPDU or UHR specific RU and include the security information before the GCMP header (previous slide).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E98071-4FB9-764D-45EB-BC24E787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Location for carrying header security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E27D-1A5D-E3EF-9DF1-34F14B5F4E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08C92-0378-1B36-5062-7323ED52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52A8-BAB0-7ADE-BE8F-58C8CAA4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3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F790DB-6895-09A6-58BF-16F719426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the signaling details for carrying the additional security information for header protection.</a:t>
            </a:r>
          </a:p>
          <a:p>
            <a:pPr lvl="1"/>
            <a:r>
              <a:rPr lang="en-US" dirty="0"/>
              <a:t>Preserves the initial format of the frame for backward compatibility</a:t>
            </a:r>
          </a:p>
          <a:p>
            <a:pPr lvl="1"/>
            <a:r>
              <a:rPr lang="en-US" dirty="0"/>
              <a:t>While providing the information sufficiently early enough for the intended recipient(s) to decide next course of actions for the received frame.</a:t>
            </a:r>
          </a:p>
          <a:p>
            <a:pPr lvl="1"/>
            <a:r>
              <a:rPr lang="en-US" dirty="0"/>
              <a:t>Maintains legacy compliance for </a:t>
            </a:r>
            <a:r>
              <a:rPr lang="en-US"/>
              <a:t>backward compatibility.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8671A3-084F-D962-31D6-2EF002BE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9071C-A5A0-2670-DB07-72AEF2F97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7920A-1EA3-9652-3C1F-A6D1EA82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ED8AD-BDAF-1B08-18C9-2768CE012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470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cb1c834-fb5e-4db1-b5fe-b760d2c58f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4281</TotalTime>
  <Words>706</Words>
  <Application>Microsoft Office PowerPoint</Application>
  <PresentationFormat>On-screen Show (4:3)</PresentationFormat>
  <Paragraphs>87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802-11-Submission</vt:lpstr>
      <vt:lpstr>Signaling details for header protection</vt:lpstr>
      <vt:lpstr>Introduction</vt:lpstr>
      <vt:lpstr>Background: structure of a MAC frame</vt:lpstr>
      <vt:lpstr>Location for carrying header security info</vt:lpstr>
      <vt:lpstr>Location for carrying header security info</vt:lpstr>
      <vt:lpstr>Location for carrying header security info</vt:lpstr>
      <vt:lpstr>Summary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Abhishek Patil</cp:lastModifiedBy>
  <cp:revision>2</cp:revision>
  <cp:lastPrinted>1998-02-10T13:28:06Z</cp:lastPrinted>
  <dcterms:created xsi:type="dcterms:W3CDTF">2007-05-21T21:00:37Z</dcterms:created>
  <dcterms:modified xsi:type="dcterms:W3CDTF">2024-01-15T03:55:59Z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