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70" r:id="rId5"/>
    <p:sldId id="1525" r:id="rId6"/>
    <p:sldId id="1531" r:id="rId7"/>
    <p:sldId id="1554" r:id="rId8"/>
    <p:sldId id="1533" r:id="rId9"/>
    <p:sldId id="1557" r:id="rId10"/>
    <p:sldId id="1558" r:id="rId11"/>
    <p:sldId id="1553" r:id="rId12"/>
    <p:sldId id="1556" r:id="rId13"/>
    <p:sldId id="1559" r:id="rId14"/>
    <p:sldId id="1545" r:id="rId15"/>
    <p:sldId id="1546" r:id="rId16"/>
    <p:sldId id="1560" r:id="rId17"/>
    <p:sldId id="1561" r:id="rId18"/>
    <p:sldId id="1562" r:id="rId19"/>
    <p:sldId id="1563" r:id="rId20"/>
    <p:sldId id="1564" r:id="rId21"/>
    <p:sldId id="1529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F08D5C-425C-46E8-9F39-536D44E77311}" v="7" dt="2024-01-13T21:56:57.4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6622" autoAdjust="0"/>
  </p:normalViewPr>
  <p:slideViewPr>
    <p:cSldViewPr snapToGrid="0">
      <p:cViewPr varScale="1">
        <p:scale>
          <a:sx n="96" d="100"/>
          <a:sy n="96" d="100"/>
        </p:scale>
        <p:origin x="115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79FC2D74-2F39-4BDB-BA15-465D1BEFD44A}"/>
    <pc:docChg chg="undo redo custSel addSld delSld modSld">
      <pc:chgData name="Abhishek Patil" userId="4a57f103-40b4-4474-a113-d3340a5396d8" providerId="ADAL" clId="{79FC2D74-2F39-4BDB-BA15-465D1BEFD44A}" dt="2024-01-10T00:03:02.872" v="3487" actId="20577"/>
      <pc:docMkLst>
        <pc:docMk/>
      </pc:docMkLst>
      <pc:sldChg chg="modSp mod">
        <pc:chgData name="Abhishek Patil" userId="4a57f103-40b4-4474-a113-d3340a5396d8" providerId="ADAL" clId="{79FC2D74-2F39-4BDB-BA15-465D1BEFD44A}" dt="2023-12-06T19:54:23.406" v="70" actId="20577"/>
        <pc:sldMkLst>
          <pc:docMk/>
          <pc:sldMk cId="1089148663" sldId="270"/>
        </pc:sldMkLst>
        <pc:graphicFrameChg chg="modGraphic">
          <ac:chgData name="Abhishek Patil" userId="4a57f103-40b4-4474-a113-d3340a5396d8" providerId="ADAL" clId="{79FC2D74-2F39-4BDB-BA15-465D1BEFD44A}" dt="2023-12-06T19:54:23.406" v="70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modSp mod">
        <pc:chgData name="Abhishek Patil" userId="4a57f103-40b4-4474-a113-d3340a5396d8" providerId="ADAL" clId="{79FC2D74-2F39-4BDB-BA15-465D1BEFD44A}" dt="2023-12-13T14:10:30.268" v="71" actId="14100"/>
        <pc:sldMkLst>
          <pc:docMk/>
          <pc:sldMk cId="4061071070" sldId="1525"/>
        </pc:sldMkLst>
        <pc:spChg chg="mod">
          <ac:chgData name="Abhishek Patil" userId="4a57f103-40b4-4474-a113-d3340a5396d8" providerId="ADAL" clId="{79FC2D74-2F39-4BDB-BA15-465D1BEFD44A}" dt="2023-12-13T14:10:30.268" v="71" actId="14100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79FC2D74-2F39-4BDB-BA15-465D1BEFD44A}" dt="2024-01-08T06:38:55.124" v="852" actId="20577"/>
        <pc:sldMkLst>
          <pc:docMk/>
          <pc:sldMk cId="389498459" sldId="1531"/>
        </pc:sldMkLst>
        <pc:spChg chg="mod">
          <ac:chgData name="Abhishek Patil" userId="4a57f103-40b4-4474-a113-d3340a5396d8" providerId="ADAL" clId="{79FC2D74-2F39-4BDB-BA15-465D1BEFD44A}" dt="2024-01-08T06:38:55.124" v="852" actId="20577"/>
          <ac:spMkLst>
            <pc:docMk/>
            <pc:sldMk cId="389498459" sldId="1531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79FC2D74-2F39-4BDB-BA15-465D1BEFD44A}" dt="2023-12-13T14:51:32.148" v="291" actId="20577"/>
        <pc:sldMkLst>
          <pc:docMk/>
          <pc:sldMk cId="2153062743" sldId="1533"/>
        </pc:sldMkLst>
        <pc:spChg chg="mod">
          <ac:chgData name="Abhishek Patil" userId="4a57f103-40b4-4474-a113-d3340a5396d8" providerId="ADAL" clId="{79FC2D74-2F39-4BDB-BA15-465D1BEFD44A}" dt="2023-12-13T14:51:32.148" v="291" actId="20577"/>
          <ac:spMkLst>
            <pc:docMk/>
            <pc:sldMk cId="2153062743" sldId="1533"/>
            <ac:spMk id="8" creationId="{01C18D6D-FDFA-B3A2-F885-EA84BDCBA95A}"/>
          </ac:spMkLst>
        </pc:spChg>
      </pc:sldChg>
      <pc:sldChg chg="addSp delSp modSp mod chgLayout">
        <pc:chgData name="Abhishek Patil" userId="4a57f103-40b4-4474-a113-d3340a5396d8" providerId="ADAL" clId="{79FC2D74-2F39-4BDB-BA15-465D1BEFD44A}" dt="2024-01-10T00:03:02.872" v="3487" actId="20577"/>
        <pc:sldMkLst>
          <pc:docMk/>
          <pc:sldMk cId="1555095212" sldId="1546"/>
        </pc:sldMkLst>
        <pc:spChg chg="mod ord">
          <ac:chgData name="Abhishek Patil" userId="4a57f103-40b4-4474-a113-d3340a5396d8" providerId="ADAL" clId="{79FC2D74-2F39-4BDB-BA15-465D1BEFD44A}" dt="2024-01-10T00:03:02.872" v="3487" actId="20577"/>
          <ac:spMkLst>
            <pc:docMk/>
            <pc:sldMk cId="1555095212" sldId="1546"/>
            <ac:spMk id="2" creationId="{A400F7AA-DA33-13D7-F95D-3B3347EC3090}"/>
          </ac:spMkLst>
        </pc:spChg>
        <pc:spChg chg="mod ord">
          <ac:chgData name="Abhishek Patil" userId="4a57f103-40b4-4474-a113-d3340a5396d8" providerId="ADAL" clId="{79FC2D74-2F39-4BDB-BA15-465D1BEFD44A}" dt="2024-01-09T23:29:56.841" v="3478" actId="14100"/>
          <ac:spMkLst>
            <pc:docMk/>
            <pc:sldMk cId="1555095212" sldId="1546"/>
            <ac:spMk id="3" creationId="{9712D72F-D085-145B-BF83-3C40D38B3064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4" creationId="{C41DFCC2-AF25-23CB-7888-2DD6E9431806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5" creationId="{4CB0FEBD-8CA9-12D6-CB49-A88572F56545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7" creationId="{911FD366-74AE-573A-6952-B6DAC729428F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8" creationId="{5283DB85-5017-BCF4-7796-87E931F369B8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9" creationId="{8BF745F1-B81A-24F8-BE81-21D8A3DFE4BD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10" creationId="{726B574A-C1BC-A40F-018C-0D15F7758E64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11" creationId="{4D29A4BA-3C77-7CD8-B9C5-B567083F376B}"/>
          </ac:spMkLst>
        </pc:spChg>
      </pc:sldChg>
      <pc:sldChg chg="del">
        <pc:chgData name="Abhishek Patil" userId="4a57f103-40b4-4474-a113-d3340a5396d8" providerId="ADAL" clId="{79FC2D74-2F39-4BDB-BA15-465D1BEFD44A}" dt="2024-01-09T23:28:58.211" v="3466" actId="47"/>
        <pc:sldMkLst>
          <pc:docMk/>
          <pc:sldMk cId="1092600364" sldId="1548"/>
        </pc:sldMkLst>
      </pc:sldChg>
      <pc:sldChg chg="del">
        <pc:chgData name="Abhishek Patil" userId="4a57f103-40b4-4474-a113-d3340a5396d8" providerId="ADAL" clId="{79FC2D74-2F39-4BDB-BA15-465D1BEFD44A}" dt="2024-01-09T23:29:01.660" v="3468" actId="47"/>
        <pc:sldMkLst>
          <pc:docMk/>
          <pc:sldMk cId="1041969000" sldId="1549"/>
        </pc:sldMkLst>
      </pc:sldChg>
      <pc:sldChg chg="del">
        <pc:chgData name="Abhishek Patil" userId="4a57f103-40b4-4474-a113-d3340a5396d8" providerId="ADAL" clId="{79FC2D74-2F39-4BDB-BA15-465D1BEFD44A}" dt="2024-01-09T23:29:00.184" v="3467" actId="47"/>
        <pc:sldMkLst>
          <pc:docMk/>
          <pc:sldMk cId="929599221" sldId="1550"/>
        </pc:sldMkLst>
      </pc:sldChg>
      <pc:sldChg chg="modSp mod">
        <pc:chgData name="Abhishek Patil" userId="4a57f103-40b4-4474-a113-d3340a5396d8" providerId="ADAL" clId="{79FC2D74-2F39-4BDB-BA15-465D1BEFD44A}" dt="2024-01-08T06:39:13.400" v="859" actId="20577"/>
        <pc:sldMkLst>
          <pc:docMk/>
          <pc:sldMk cId="3468008993" sldId="1554"/>
        </pc:sldMkLst>
        <pc:spChg chg="mod">
          <ac:chgData name="Abhishek Patil" userId="4a57f103-40b4-4474-a113-d3340a5396d8" providerId="ADAL" clId="{79FC2D74-2F39-4BDB-BA15-465D1BEFD44A}" dt="2024-01-08T06:39:13.400" v="859" actId="20577"/>
          <ac:spMkLst>
            <pc:docMk/>
            <pc:sldMk cId="3468008993" sldId="1554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79FC2D74-2F39-4BDB-BA15-465D1BEFD44A}" dt="2023-12-13T14:57:30.453" v="300" actId="20577"/>
        <pc:sldMkLst>
          <pc:docMk/>
          <pc:sldMk cId="1530421710" sldId="1556"/>
        </pc:sldMkLst>
        <pc:spChg chg="mod">
          <ac:chgData name="Abhishek Patil" userId="4a57f103-40b4-4474-a113-d3340a5396d8" providerId="ADAL" clId="{79FC2D74-2F39-4BDB-BA15-465D1BEFD44A}" dt="2023-12-13T14:57:30.453" v="300" actId="20577"/>
          <ac:spMkLst>
            <pc:docMk/>
            <pc:sldMk cId="1530421710" sldId="1556"/>
            <ac:spMk id="11" creationId="{2938BF56-E598-D2C2-6A9B-53F4BA661B6D}"/>
          </ac:spMkLst>
        </pc:spChg>
      </pc:sldChg>
      <pc:sldChg chg="modSp add del mod">
        <pc:chgData name="Abhishek Patil" userId="4a57f103-40b4-4474-a113-d3340a5396d8" providerId="ADAL" clId="{79FC2D74-2F39-4BDB-BA15-465D1BEFD44A}" dt="2024-01-09T23:29:08.138" v="3469" actId="47"/>
        <pc:sldMkLst>
          <pc:docMk/>
          <pc:sldMk cId="3927448746" sldId="1557"/>
        </pc:sldMkLst>
        <pc:spChg chg="mod">
          <ac:chgData name="Abhishek Patil" userId="4a57f103-40b4-4474-a113-d3340a5396d8" providerId="ADAL" clId="{79FC2D74-2F39-4BDB-BA15-465D1BEFD44A}" dt="2024-01-09T22:16:02.911" v="2941" actId="11"/>
          <ac:spMkLst>
            <pc:docMk/>
            <pc:sldMk cId="3927448746" sldId="1557"/>
            <ac:spMk id="2" creationId="{A400F7AA-DA33-13D7-F95D-3B3347EC3090}"/>
          </ac:spMkLst>
        </pc:spChg>
      </pc:sldChg>
      <pc:sldChg chg="modSp add del mod">
        <pc:chgData name="Abhishek Patil" userId="4a57f103-40b4-4474-a113-d3340a5396d8" providerId="ADAL" clId="{79FC2D74-2F39-4BDB-BA15-465D1BEFD44A}" dt="2024-01-09T23:28:34.887" v="3465" actId="47"/>
        <pc:sldMkLst>
          <pc:docMk/>
          <pc:sldMk cId="1091342378" sldId="1558"/>
        </pc:sldMkLst>
        <pc:spChg chg="mod">
          <ac:chgData name="Abhishek Patil" userId="4a57f103-40b4-4474-a113-d3340a5396d8" providerId="ADAL" clId="{79FC2D74-2F39-4BDB-BA15-465D1BEFD44A}" dt="2024-01-09T23:28:14.884" v="3458" actId="21"/>
          <ac:spMkLst>
            <pc:docMk/>
            <pc:sldMk cId="1091342378" sldId="1558"/>
            <ac:spMk id="2" creationId="{A400F7AA-DA33-13D7-F95D-3B3347EC3090}"/>
          </ac:spMkLst>
        </pc:spChg>
      </pc:sldChg>
    </pc:docChg>
  </pc:docChgLst>
  <pc:docChgLst>
    <pc:chgData name="Abhishek Patil" userId="4a57f103-40b4-4474-a113-d3340a5396d8" providerId="ADAL" clId="{17F795C2-7D9C-4520-B4F4-E60405AAC81A}"/>
    <pc:docChg chg="undo redo custSel addSld delSld modSld sldOrd">
      <pc:chgData name="Abhishek Patil" userId="4a57f103-40b4-4474-a113-d3340a5396d8" providerId="ADAL" clId="{17F795C2-7D9C-4520-B4F4-E60405AAC81A}" dt="2023-10-09T16:23:35.235" v="4302" actId="14100"/>
      <pc:docMkLst>
        <pc:docMk/>
      </pc:docMkLst>
      <pc:sldChg chg="modSp mod">
        <pc:chgData name="Abhishek Patil" userId="4a57f103-40b4-4474-a113-d3340a5396d8" providerId="ADAL" clId="{17F795C2-7D9C-4520-B4F4-E60405AAC81A}" dt="2023-10-09T16:23:35.235" v="4302" actId="14100"/>
        <pc:sldMkLst>
          <pc:docMk/>
          <pc:sldMk cId="1089148663" sldId="270"/>
        </pc:sldMkLst>
        <pc:spChg chg="mod">
          <ac:chgData name="Abhishek Patil" userId="4a57f103-40b4-4474-a113-d3340a5396d8" providerId="ADAL" clId="{17F795C2-7D9C-4520-B4F4-E60405AAC81A}" dt="2023-10-09T16:20:52.305" v="4252" actId="6549"/>
          <ac:spMkLst>
            <pc:docMk/>
            <pc:sldMk cId="1089148663" sldId="270"/>
            <ac:spMk id="10" creationId="{00000000-0000-0000-0000-000000000000}"/>
          </ac:spMkLst>
        </pc:spChg>
        <pc:graphicFrameChg chg="mod modGraphic">
          <ac:chgData name="Abhishek Patil" userId="4a57f103-40b4-4474-a113-d3340a5396d8" providerId="ADAL" clId="{17F795C2-7D9C-4520-B4F4-E60405AAC81A}" dt="2023-10-09T16:23:35.235" v="4302" actId="14100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17F795C2-7D9C-4520-B4F4-E60405AAC81A}" dt="2023-10-09T16:20:58.751" v="4253"/>
        <pc:sldMkLst>
          <pc:docMk/>
          <pc:sldMk cId="4061071070" sldId="1525"/>
        </pc:sldMkLst>
        <pc:spChg chg="mod">
          <ac:chgData name="Abhishek Patil" userId="4a57f103-40b4-4474-a113-d3340a5396d8" providerId="ADAL" clId="{17F795C2-7D9C-4520-B4F4-E60405AAC81A}" dt="2023-10-09T16:20:58.751" v="4253"/>
          <ac:spMkLst>
            <pc:docMk/>
            <pc:sldMk cId="4061071070" sldId="1525"/>
            <ac:spMk id="5" creationId="{3EC456EC-29AA-C6C0-B623-C2068C335670}"/>
          </ac:spMkLst>
        </pc:spChg>
      </pc:sldChg>
      <pc:sldChg chg="modSp mod">
        <pc:chgData name="Abhishek Patil" userId="4a57f103-40b4-4474-a113-d3340a5396d8" providerId="ADAL" clId="{17F795C2-7D9C-4520-B4F4-E60405AAC81A}" dt="2023-10-09T16:21:57.168" v="4268" actId="6549"/>
        <pc:sldMkLst>
          <pc:docMk/>
          <pc:sldMk cId="2351853105" sldId="1529"/>
        </pc:sldMkLst>
        <pc:spChg chg="mod">
          <ac:chgData name="Abhishek Patil" userId="4a57f103-40b4-4474-a113-d3340a5396d8" providerId="ADAL" clId="{17F795C2-7D9C-4520-B4F4-E60405AAC81A}" dt="2023-10-09T16:21:53.284" v="4265"/>
          <ac:spMkLst>
            <pc:docMk/>
            <pc:sldMk cId="2351853105" sldId="1529"/>
            <ac:spMk id="5" creationId="{27B0CEF2-E22D-463E-2231-29DBF4AF155A}"/>
          </ac:spMkLst>
        </pc:spChg>
        <pc:spChg chg="mod">
          <ac:chgData name="Abhishek Patil" userId="4a57f103-40b4-4474-a113-d3340a5396d8" providerId="ADAL" clId="{17F795C2-7D9C-4520-B4F4-E60405AAC81A}" dt="2023-10-09T16:21:57.168" v="4268" actId="6549"/>
          <ac:spMkLst>
            <pc:docMk/>
            <pc:sldMk cId="2351853105" sldId="1529"/>
            <ac:spMk id="11" creationId="{E8C6A802-7E0E-5B6C-0DA6-DEA2CEEB13B6}"/>
          </ac:spMkLst>
        </pc:spChg>
      </pc:sldChg>
      <pc:sldChg chg="addSp delSp modSp mod chgLayout">
        <pc:chgData name="Abhishek Patil" userId="4a57f103-40b4-4474-a113-d3340a5396d8" providerId="ADAL" clId="{17F795C2-7D9C-4520-B4F4-E60405AAC81A}" dt="2023-10-09T16:21:03.992" v="4254"/>
        <pc:sldMkLst>
          <pc:docMk/>
          <pc:sldMk cId="389498459" sldId="1531"/>
        </pc:sldMkLst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" creationId="{506D5ADD-7B17-F6F8-4C36-28E9E9C0A484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3.992" v="4254"/>
          <ac:spMkLst>
            <pc:docMk/>
            <pc:sldMk cId="389498459" sldId="1531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6" creationId="{540347E7-B9D7-CC1F-EC61-67B80976BBA4}"/>
          </ac:spMkLst>
        </pc:spChg>
        <pc:spChg chg="mod ord">
          <ac:chgData name="Abhishek Patil" userId="4a57f103-40b4-4474-a113-d3340a5396d8" providerId="ADAL" clId="{17F795C2-7D9C-4520-B4F4-E60405AAC81A}" dt="2023-10-01T17:19:02.180" v="481" actId="20577"/>
          <ac:spMkLst>
            <pc:docMk/>
            <pc:sldMk cId="389498459" sldId="1531"/>
            <ac:spMk id="8" creationId="{01C18D6D-FDFA-B3A2-F885-EA84BDCBA95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9" creationId="{2A74686F-5083-9D16-99BF-6E2C8AD4598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1" creationId="{27E6AE8D-FD9D-1998-1BF1-5892FA11F87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2" creationId="{584B567A-7A26-E0C6-FFDE-45A17556A3B0}"/>
          </ac:spMkLst>
        </pc:spChg>
        <pc:spChg chg="del">
          <ac:chgData name="Abhishek Patil" userId="4a57f103-40b4-4474-a113-d3340a5396d8" providerId="ADAL" clId="{17F795C2-7D9C-4520-B4F4-E60405AAC81A}" dt="2023-10-01T06:32:35.511" v="1" actId="478"/>
          <ac:spMkLst>
            <pc:docMk/>
            <pc:sldMk cId="389498459" sldId="1531"/>
            <ac:spMk id="17" creationId="{A5724A81-338A-F446-CB41-66408292F1D4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9" creationId="{AB64162A-2E72-6CAF-9063-0731535133A8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2" creationId="{BFEC22B9-36F3-E72A-A285-9377BC8DC94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3" creationId="{D1F25B6B-9906-62FA-C3C5-952E77BF802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4" creationId="{C18118FC-6884-749C-4C27-8BECD1EB1F9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5" creationId="{D34936C3-2AC3-A478-4275-3B516E39140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6" creationId="{E49677D1-8BE8-AB27-6BE3-FDF29B28B89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7" creationId="{81932850-E91A-909C-A985-BB215DC5ACF1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8" creationId="{3C42E97A-5DDF-595A-5F98-CFE37E4EBC69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0" creationId="{19F922DF-B12E-1E81-7F42-27899145B9E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3" creationId="{7EE736B3-3B9D-27AB-D5D7-3921A62D8C1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4" creationId="{40C07709-3B62-92CD-3380-018244BC12E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6" creationId="{625D5B89-3ABE-2482-E08C-B516CD49280E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8" creationId="{BE907059-94EA-5F37-6DE2-179DFC4C990C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9" creationId="{AF7D85AC-0213-0FDA-8E16-ED9CECB2FE1B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0" creationId="{C110E5D7-764A-7A3E-45CB-13F916DA48A7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1" creationId="{96E99790-278F-BA70-FDDC-F38D350CDCEA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2" creationId="{06E28F1B-98EA-686D-0F95-3F8B090D20E7}"/>
          </ac:spMkLst>
        </pc:spChg>
        <pc:picChg chg="add del">
          <ac:chgData name="Abhishek Patil" userId="4a57f103-40b4-4474-a113-d3340a5396d8" providerId="ADAL" clId="{17F795C2-7D9C-4520-B4F4-E60405AAC81A}" dt="2023-10-01T06:32:37.285" v="3" actId="22"/>
          <ac:picMkLst>
            <pc:docMk/>
            <pc:sldMk cId="389498459" sldId="1531"/>
            <ac:picMk id="14" creationId="{5E3D9115-B09C-726A-D637-12AFDD3E62F0}"/>
          </ac:picMkLst>
        </pc:picChg>
        <pc:picChg chg="add mod">
          <ac:chgData name="Abhishek Patil" userId="4a57f103-40b4-4474-a113-d3340a5396d8" providerId="ADAL" clId="{17F795C2-7D9C-4520-B4F4-E60405AAC81A}" dt="2023-10-01T17:14:39.226" v="233" actId="1036"/>
          <ac:picMkLst>
            <pc:docMk/>
            <pc:sldMk cId="389498459" sldId="1531"/>
            <ac:picMk id="37" creationId="{094878A8-12AF-7082-0C74-A164052055C6}"/>
          </ac:picMkLst>
        </pc:pic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7" creationId="{E2953E8A-BE61-8281-F3CD-EFC011BC5CB0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0" creationId="{B66F6820-D3FA-3D5E-D016-7988245CF15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5" creationId="{B9120B6D-A029-4627-BE87-E723A4622DD2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6" creationId="{905D3B27-A647-B3B2-00F6-2699C3EEB84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8" creationId="{E0FA3EA4-2875-02D2-5A6F-C80ADA0C368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0" creationId="{8F8D27AF-E023-7975-278C-11504F593B5D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1" creationId="{2F6F9CEF-2576-C6BB-44F9-FAFB5B9C31B9}"/>
          </ac:cxnSpMkLst>
        </pc:cxnChg>
        <pc:cxnChg chg="del mod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9" creationId="{0C094D59-9D9C-88DE-1B15-096CEF2412B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1" creationId="{A3E0E191-504F-FBCF-EF9B-21AA1B4E8196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2" creationId="{567235B8-0C6E-C91A-8106-289336F71654}"/>
          </ac:cxnSpMkLst>
        </pc:cxnChg>
      </pc:sldChg>
      <pc:sldChg chg="addSp delSp modSp mod chgLayout">
        <pc:chgData name="Abhishek Patil" userId="4a57f103-40b4-4474-a113-d3340a5396d8" providerId="ADAL" clId="{17F795C2-7D9C-4520-B4F4-E60405AAC81A}" dt="2023-10-09T16:21:13.903" v="4256"/>
        <pc:sldMkLst>
          <pc:docMk/>
          <pc:sldMk cId="2153062743" sldId="1533"/>
        </pc:sldMkLst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2" creationId="{810750E0-2E0D-D888-BEC2-16B791E2185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13.903" v="4256"/>
          <ac:spMkLst>
            <pc:docMk/>
            <pc:sldMk cId="2153062743" sldId="1533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7" creationId="{C4FB2A3B-C379-2D54-3643-4C1EE054833A}"/>
          </ac:spMkLst>
        </pc:spChg>
        <pc:spChg chg="mod ord">
          <ac:chgData name="Abhishek Patil" userId="4a57f103-40b4-4474-a113-d3340a5396d8" providerId="ADAL" clId="{17F795C2-7D9C-4520-B4F4-E60405AAC81A}" dt="2023-10-01T17:39:12.715" v="2148" actId="6549"/>
          <ac:spMkLst>
            <pc:docMk/>
            <pc:sldMk cId="2153062743" sldId="1533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9" creationId="{66FFC0BD-1C28-4971-5B09-3493358FF08F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0" creationId="{4D2706C6-7AF4-F8D0-8AC2-E6B22C0672E6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1" creationId="{4348BF9A-72E5-D4F0-2625-9730F0F7E76D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091903543" sldId="1541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2490910715" sldId="1543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625965126" sldId="1544"/>
        </pc:sldMkLst>
      </pc:sldChg>
      <pc:sldChg chg="addSp delSp modSp mod chgLayout">
        <pc:chgData name="Abhishek Patil" userId="4a57f103-40b4-4474-a113-d3340a5396d8" providerId="ADAL" clId="{17F795C2-7D9C-4520-B4F4-E60405AAC81A}" dt="2023-10-09T16:21:25.534" v="4259"/>
        <pc:sldMkLst>
          <pc:docMk/>
          <pc:sldMk cId="1279807049" sldId="1545"/>
        </pc:sldMkLst>
        <pc:spChg chg="mod ord">
          <ac:chgData name="Abhishek Patil" userId="4a57f103-40b4-4474-a113-d3340a5396d8" providerId="ADAL" clId="{17F795C2-7D9C-4520-B4F4-E60405AAC81A}" dt="2023-10-01T23:54:53.965" v="4240" actId="20577"/>
          <ac:spMkLst>
            <pc:docMk/>
            <pc:sldMk cId="1279807049" sldId="1545"/>
            <ac:spMk id="2" creationId="{A400F7AA-DA33-13D7-F95D-3B3347EC3090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3" creationId="{9712D72F-D085-145B-BF83-3C40D38B3064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4" creationId="{C41DFCC2-AF25-23CB-7888-2DD6E9431806}"/>
          </ac:spMkLst>
        </pc:spChg>
        <pc:spChg chg="mod ord">
          <ac:chgData name="Abhishek Patil" userId="4a57f103-40b4-4474-a113-d3340a5396d8" providerId="ADAL" clId="{17F795C2-7D9C-4520-B4F4-E60405AAC81A}" dt="2023-10-09T16:21:25.534" v="4259"/>
          <ac:spMkLst>
            <pc:docMk/>
            <pc:sldMk cId="1279807049" sldId="1545"/>
            <ac:spMk id="5" creationId="{4CB0FEBD-8CA9-12D6-CB49-A88572F56545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7" creationId="{82BB53C3-F707-68AD-005B-F2535012AF6B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8" creationId="{01BC6CCC-C2E0-75A5-E9FE-9652991E7492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9" creationId="{5ECDE5ED-A4DB-E32C-0A4C-9888D7235E38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0" creationId="{6AF4D669-8DDE-BCB0-E19C-1087470A936A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1" creationId="{63F6BB5E-F629-B41C-754C-92F9D42BE249}"/>
          </ac:spMkLst>
        </pc:spChg>
      </pc:sldChg>
      <pc:sldChg chg="modSp mod">
        <pc:chgData name="Abhishek Patil" userId="4a57f103-40b4-4474-a113-d3340a5396d8" providerId="ADAL" clId="{17F795C2-7D9C-4520-B4F4-E60405AAC81A}" dt="2023-10-09T16:21:29.611" v="4260"/>
        <pc:sldMkLst>
          <pc:docMk/>
          <pc:sldMk cId="1555095212" sldId="1546"/>
        </pc:sldMkLst>
        <pc:spChg chg="mod">
          <ac:chgData name="Abhishek Patil" userId="4a57f103-40b4-4474-a113-d3340a5396d8" providerId="ADAL" clId="{17F795C2-7D9C-4520-B4F4-E60405AAC81A}" dt="2023-10-09T16:21:29.611" v="4260"/>
          <ac:spMkLst>
            <pc:docMk/>
            <pc:sldMk cId="1555095212" sldId="1546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6.172" v="4264"/>
        <pc:sldMkLst>
          <pc:docMk/>
          <pc:sldMk cId="4145970020" sldId="1547"/>
        </pc:sldMkLst>
        <pc:spChg chg="mod">
          <ac:chgData name="Abhishek Patil" userId="4a57f103-40b4-4474-a113-d3340a5396d8" providerId="ADAL" clId="{17F795C2-7D9C-4520-B4F4-E60405AAC81A}" dt="2023-10-09T16:21:46.172" v="4264"/>
          <ac:spMkLst>
            <pc:docMk/>
            <pc:sldMk cId="4145970020" sldId="1547"/>
            <ac:spMk id="5" creationId="{EADD6299-4E09-251D-FCA1-F64663B5D5FE}"/>
          </ac:spMkLst>
        </pc:spChg>
      </pc:sldChg>
      <pc:sldChg chg="modSp mod">
        <pc:chgData name="Abhishek Patil" userId="4a57f103-40b4-4474-a113-d3340a5396d8" providerId="ADAL" clId="{17F795C2-7D9C-4520-B4F4-E60405AAC81A}" dt="2023-10-09T16:21:33.548" v="4261"/>
        <pc:sldMkLst>
          <pc:docMk/>
          <pc:sldMk cId="1092600364" sldId="1548"/>
        </pc:sldMkLst>
        <pc:spChg chg="mod">
          <ac:chgData name="Abhishek Patil" userId="4a57f103-40b4-4474-a113-d3340a5396d8" providerId="ADAL" clId="{17F795C2-7D9C-4520-B4F4-E60405AAC81A}" dt="2023-10-09T16:21:33.548" v="4261"/>
          <ac:spMkLst>
            <pc:docMk/>
            <pc:sldMk cId="1092600364" sldId="1548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36.956" v="4262"/>
        <pc:sldMkLst>
          <pc:docMk/>
          <pc:sldMk cId="1041969000" sldId="1549"/>
        </pc:sldMkLst>
        <pc:spChg chg="mod">
          <ac:chgData name="Abhishek Patil" userId="4a57f103-40b4-4474-a113-d3340a5396d8" providerId="ADAL" clId="{17F795C2-7D9C-4520-B4F4-E60405AAC81A}" dt="2023-10-09T16:21:36.956" v="4262"/>
          <ac:spMkLst>
            <pc:docMk/>
            <pc:sldMk cId="1041969000" sldId="1549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1.074" v="4263"/>
        <pc:sldMkLst>
          <pc:docMk/>
          <pc:sldMk cId="929599221" sldId="1550"/>
        </pc:sldMkLst>
        <pc:spChg chg="mod">
          <ac:chgData name="Abhishek Patil" userId="4a57f103-40b4-4474-a113-d3340a5396d8" providerId="ADAL" clId="{17F795C2-7D9C-4520-B4F4-E60405AAC81A}" dt="2023-10-09T16:21:41.074" v="4263"/>
          <ac:spMkLst>
            <pc:docMk/>
            <pc:sldMk cId="929599221" sldId="1550"/>
            <ac:spMk id="5" creationId="{4CB0FEBD-8CA9-12D6-CB49-A88572F56545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996428296" sldId="1551"/>
        </pc:sldMkLst>
      </pc:sldChg>
      <pc:sldChg chg="modSp mod ord">
        <pc:chgData name="Abhishek Patil" userId="4a57f103-40b4-4474-a113-d3340a5396d8" providerId="ADAL" clId="{17F795C2-7D9C-4520-B4F4-E60405AAC81A}" dt="2023-10-09T16:21:17.642" v="4257"/>
        <pc:sldMkLst>
          <pc:docMk/>
          <pc:sldMk cId="3531696786" sldId="1553"/>
        </pc:sldMkLst>
        <pc:spChg chg="mod">
          <ac:chgData name="Abhishek Patil" userId="4a57f103-40b4-4474-a113-d3340a5396d8" providerId="ADAL" clId="{17F795C2-7D9C-4520-B4F4-E60405AAC81A}" dt="2023-10-09T16:21:17.642" v="4257"/>
          <ac:spMkLst>
            <pc:docMk/>
            <pc:sldMk cId="3531696786" sldId="1553"/>
            <ac:spMk id="5" creationId="{CB8C8A6F-26AF-CEA7-E8B4-12D30268C565}"/>
          </ac:spMkLst>
        </pc:spChg>
        <pc:spChg chg="mod">
          <ac:chgData name="Abhishek Patil" userId="4a57f103-40b4-4474-a113-d3340a5396d8" providerId="ADAL" clId="{17F795C2-7D9C-4520-B4F4-E60405AAC81A}" dt="2023-10-01T17:39:56.455" v="2197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17F795C2-7D9C-4520-B4F4-E60405AAC81A}" dt="2023-10-02T02:59:25.311" v="4243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addSp delSp modSp add mod chgLayout">
        <pc:chgData name="Abhishek Patil" userId="4a57f103-40b4-4474-a113-d3340a5396d8" providerId="ADAL" clId="{17F795C2-7D9C-4520-B4F4-E60405AAC81A}" dt="2023-10-09T16:21:09.384" v="4255"/>
        <pc:sldMkLst>
          <pc:docMk/>
          <pc:sldMk cId="3468008993" sldId="1554"/>
        </pc:sldMkLst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2" creationId="{E01E826A-DED5-57A8-5B71-FFC6182F4EE2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9.384" v="4255"/>
          <ac:spMkLst>
            <pc:docMk/>
            <pc:sldMk cId="3468008993" sldId="1554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7" creationId="{E00B9B90-6276-766B-7725-B9E68010B257}"/>
          </ac:spMkLst>
        </pc:spChg>
        <pc:spChg chg="mod ord">
          <ac:chgData name="Abhishek Patil" userId="4a57f103-40b4-4474-a113-d3340a5396d8" providerId="ADAL" clId="{17F795C2-7D9C-4520-B4F4-E60405AAC81A}" dt="2023-10-01T23:46:19.193" v="4179" actId="6549"/>
          <ac:spMkLst>
            <pc:docMk/>
            <pc:sldMk cId="3468008993" sldId="1554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9" creationId="{11F91D16-739B-999C-DD84-FB8762C71E66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0" creationId="{22BCFAD8-92FE-E9EA-8DB8-99C704975EE7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1" creationId="{CE57A028-1F8D-4C78-91FB-2BF9976B87C5}"/>
          </ac:spMkLst>
        </pc:spChg>
        <pc:picChg chg="del">
          <ac:chgData name="Abhishek Patil" userId="4a57f103-40b4-4474-a113-d3340a5396d8" providerId="ADAL" clId="{17F795C2-7D9C-4520-B4F4-E60405AAC81A}" dt="2023-10-01T17:14:54.667" v="234" actId="478"/>
          <ac:picMkLst>
            <pc:docMk/>
            <pc:sldMk cId="3468008993" sldId="1554"/>
            <ac:picMk id="37" creationId="{094878A8-12AF-7082-0C74-A164052055C6}"/>
          </ac:picMkLst>
        </pc:picChg>
      </pc:sldChg>
      <pc:sldChg chg="modSp new del mod">
        <pc:chgData name="Abhishek Patil" userId="4a57f103-40b4-4474-a113-d3340a5396d8" providerId="ADAL" clId="{17F795C2-7D9C-4520-B4F4-E60405AAC81A}" dt="2023-10-01T17:39:44.475" v="2181" actId="47"/>
        <pc:sldMkLst>
          <pc:docMk/>
          <pc:sldMk cId="1191877741" sldId="1555"/>
        </pc:sldMkLst>
        <pc:spChg chg="mod">
          <ac:chgData name="Abhishek Patil" userId="4a57f103-40b4-4474-a113-d3340a5396d8" providerId="ADAL" clId="{17F795C2-7D9C-4520-B4F4-E60405AAC81A}" dt="2023-10-01T17:39:21.155" v="2163" actId="20577"/>
          <ac:spMkLst>
            <pc:docMk/>
            <pc:sldMk cId="1191877741" sldId="1555"/>
            <ac:spMk id="3" creationId="{2B357CB2-EA53-59F7-0E41-BBA7B9A3EFA1}"/>
          </ac:spMkLst>
        </pc:spChg>
      </pc:sldChg>
      <pc:sldChg chg="addSp delSp modSp add mod chgLayout">
        <pc:chgData name="Abhishek Patil" userId="4a57f103-40b4-4474-a113-d3340a5396d8" providerId="ADAL" clId="{17F795C2-7D9C-4520-B4F4-E60405AAC81A}" dt="2023-10-09T16:21:21.569" v="4258"/>
        <pc:sldMkLst>
          <pc:docMk/>
          <pc:sldMk cId="1530421710" sldId="1556"/>
        </pc:sldMkLst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2" creationId="{E850A617-CFDA-CF29-02C7-4403DA659A65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21.569" v="4258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7" creationId="{FBDA3659-89EE-8CAE-02DE-F11BAA4C7CE2}"/>
          </ac:spMkLst>
        </pc:spChg>
        <pc:spChg chg="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9" creationId="{46A70568-D7A7-B0B8-5216-99BA018015F9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10" creationId="{68EA9FE4-3134-132C-AA00-5183DE836A0C}"/>
          </ac:spMkLst>
        </pc:spChg>
        <pc:spChg chg="add mod ord">
          <ac:chgData name="Abhishek Patil" userId="4a57f103-40b4-4474-a113-d3340a5396d8" providerId="ADAL" clId="{17F795C2-7D9C-4520-B4F4-E60405AAC81A}" dt="2023-10-01T23:54:42.113" v="4233" actId="20577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  <pc:docChgLst>
    <pc:chgData name="Abhishek Patil" userId="4a57f103-40b4-4474-a113-d3340a5396d8" providerId="ADAL" clId="{8AF08D5C-425C-46E8-9F39-536D44E77311}"/>
    <pc:docChg chg="undo redo custSel addSld delSld modSld modMainMaster">
      <pc:chgData name="Abhishek Patil" userId="4a57f103-40b4-4474-a113-d3340a5396d8" providerId="ADAL" clId="{8AF08D5C-425C-46E8-9F39-536D44E77311}" dt="2024-01-14T04:22:01.230" v="1939" actId="47"/>
      <pc:docMkLst>
        <pc:docMk/>
      </pc:docMkLst>
      <pc:sldChg chg="modSp mod">
        <pc:chgData name="Abhishek Patil" userId="4a57f103-40b4-4474-a113-d3340a5396d8" providerId="ADAL" clId="{8AF08D5C-425C-46E8-9F39-536D44E77311}" dt="2024-01-14T04:15:31.030" v="1886" actId="20577"/>
        <pc:sldMkLst>
          <pc:docMk/>
          <pc:sldMk cId="1089148663" sldId="270"/>
        </pc:sldMkLst>
        <pc:spChg chg="mod">
          <ac:chgData name="Abhishek Patil" userId="4a57f103-40b4-4474-a113-d3340a5396d8" providerId="ADAL" clId="{8AF08D5C-425C-46E8-9F39-536D44E77311}" dt="2024-01-14T04:15:31.030" v="1886" actId="20577"/>
          <ac:spMkLst>
            <pc:docMk/>
            <pc:sldMk cId="1089148663" sldId="270"/>
            <ac:spMk id="5" creationId="{B89C2EB6-BDD9-F39E-B3DB-80458050AA60}"/>
          </ac:spMkLst>
        </pc:spChg>
        <pc:graphicFrameChg chg="mod modGraphic">
          <ac:chgData name="Abhishek Patil" userId="4a57f103-40b4-4474-a113-d3340a5396d8" providerId="ADAL" clId="{8AF08D5C-425C-46E8-9F39-536D44E77311}" dt="2024-01-13T21:50:38.223" v="7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modSp mod">
        <pc:chgData name="Abhishek Patil" userId="4a57f103-40b4-4474-a113-d3340a5396d8" providerId="ADAL" clId="{8AF08D5C-425C-46E8-9F39-536D44E77311}" dt="2024-01-13T22:52:27.100" v="1856" actId="27636"/>
        <pc:sldMkLst>
          <pc:docMk/>
          <pc:sldMk cId="1279807049" sldId="1545"/>
        </pc:sldMkLst>
        <pc:spChg chg="mod">
          <ac:chgData name="Abhishek Patil" userId="4a57f103-40b4-4474-a113-d3340a5396d8" providerId="ADAL" clId="{8AF08D5C-425C-46E8-9F39-536D44E77311}" dt="2024-01-13T22:52:27.100" v="1856" actId="27636"/>
          <ac:spMkLst>
            <pc:docMk/>
            <pc:sldMk cId="1279807049" sldId="1545"/>
            <ac:spMk id="2" creationId="{A400F7AA-DA33-13D7-F95D-3B3347EC3090}"/>
          </ac:spMkLst>
        </pc:spChg>
      </pc:sldChg>
      <pc:sldChg chg="modSp mod">
        <pc:chgData name="Abhishek Patil" userId="4a57f103-40b4-4474-a113-d3340a5396d8" providerId="ADAL" clId="{8AF08D5C-425C-46E8-9F39-536D44E77311}" dt="2024-01-14T04:17:10.623" v="1906" actId="20577"/>
        <pc:sldMkLst>
          <pc:docMk/>
          <pc:sldMk cId="1555095212" sldId="1546"/>
        </pc:sldMkLst>
        <pc:spChg chg="mod">
          <ac:chgData name="Abhishek Patil" userId="4a57f103-40b4-4474-a113-d3340a5396d8" providerId="ADAL" clId="{8AF08D5C-425C-46E8-9F39-536D44E77311}" dt="2024-01-14T04:17:10.623" v="1906" actId="20577"/>
          <ac:spMkLst>
            <pc:docMk/>
            <pc:sldMk cId="1555095212" sldId="1546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03.363" v="1902" actId="20577"/>
          <ac:spMkLst>
            <pc:docMk/>
            <pc:sldMk cId="1555095212" sldId="1546"/>
            <ac:spMk id="3" creationId="{9712D72F-D085-145B-BF83-3C40D38B3064}"/>
          </ac:spMkLst>
        </pc:spChg>
      </pc:sldChg>
      <pc:sldChg chg="del">
        <pc:chgData name="Abhishek Patil" userId="4a57f103-40b4-4474-a113-d3340a5396d8" providerId="ADAL" clId="{8AF08D5C-425C-46E8-9F39-536D44E77311}" dt="2024-01-14T04:22:01.230" v="1939" actId="47"/>
        <pc:sldMkLst>
          <pc:docMk/>
          <pc:sldMk cId="4145970020" sldId="1547"/>
        </pc:sldMkLst>
      </pc:sldChg>
      <pc:sldChg chg="modSp mod">
        <pc:chgData name="Abhishek Patil" userId="4a57f103-40b4-4474-a113-d3340a5396d8" providerId="ADAL" clId="{8AF08D5C-425C-46E8-9F39-536D44E77311}" dt="2024-01-13T22:42:08.338" v="308" actId="20577"/>
        <pc:sldMkLst>
          <pc:docMk/>
          <pc:sldMk cId="3531696786" sldId="1553"/>
        </pc:sldMkLst>
        <pc:spChg chg="mod">
          <ac:chgData name="Abhishek Patil" userId="4a57f103-40b4-4474-a113-d3340a5396d8" providerId="ADAL" clId="{8AF08D5C-425C-46E8-9F39-536D44E77311}" dt="2024-01-13T22:42:08.338" v="308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8AF08D5C-425C-46E8-9F39-536D44E77311}" dt="2024-01-13T22:33:50.737" v="151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modSp mod">
        <pc:chgData name="Abhishek Patil" userId="4a57f103-40b4-4474-a113-d3340a5396d8" providerId="ADAL" clId="{8AF08D5C-425C-46E8-9F39-536D44E77311}" dt="2024-01-13T22:48:16.238" v="1045" actId="20577"/>
        <pc:sldMkLst>
          <pc:docMk/>
          <pc:sldMk cId="1530421710" sldId="1556"/>
        </pc:sldMkLst>
        <pc:spChg chg="mod">
          <ac:chgData name="Abhishek Patil" userId="4a57f103-40b4-4474-a113-d3340a5396d8" providerId="ADAL" clId="{8AF08D5C-425C-46E8-9F39-536D44E77311}" dt="2024-01-13T22:42:11.620" v="311" actId="20577"/>
          <ac:spMkLst>
            <pc:docMk/>
            <pc:sldMk cId="1530421710" sldId="1556"/>
            <ac:spMk id="3" creationId="{FCFD90DE-D57E-5E77-D774-11294986443C}"/>
          </ac:spMkLst>
        </pc:spChg>
        <pc:spChg chg="mod">
          <ac:chgData name="Abhishek Patil" userId="4a57f103-40b4-4474-a113-d3340a5396d8" providerId="ADAL" clId="{8AF08D5C-425C-46E8-9F39-536D44E77311}" dt="2024-01-13T22:48:16.238" v="1045" actId="20577"/>
          <ac:spMkLst>
            <pc:docMk/>
            <pc:sldMk cId="1530421710" sldId="1556"/>
            <ac:spMk id="11" creationId="{2938BF56-E598-D2C2-6A9B-53F4BA661B6D}"/>
          </ac:spMkLst>
        </pc:spChg>
      </pc:sldChg>
      <pc:sldChg chg="addSp delSp modSp new mod">
        <pc:chgData name="Abhishek Patil" userId="4a57f103-40b4-4474-a113-d3340a5396d8" providerId="ADAL" clId="{8AF08D5C-425C-46E8-9F39-536D44E77311}" dt="2024-01-13T22:42:00.868" v="302" actId="20577"/>
        <pc:sldMkLst>
          <pc:docMk/>
          <pc:sldMk cId="1176905726" sldId="1557"/>
        </pc:sldMkLst>
        <pc:spChg chg="del">
          <ac:chgData name="Abhishek Patil" userId="4a57f103-40b4-4474-a113-d3340a5396d8" providerId="ADAL" clId="{8AF08D5C-425C-46E8-9F39-536D44E77311}" dt="2024-01-13T21:55:57.177" v="51" actId="22"/>
          <ac:spMkLst>
            <pc:docMk/>
            <pc:sldMk cId="1176905726" sldId="1557"/>
            <ac:spMk id="2" creationId="{0B1AD5C9-9096-CD7F-278D-18D836F2F049}"/>
          </ac:spMkLst>
        </pc:spChg>
        <pc:spChg chg="mod">
          <ac:chgData name="Abhishek Patil" userId="4a57f103-40b4-4474-a113-d3340a5396d8" providerId="ADAL" clId="{8AF08D5C-425C-46E8-9F39-536D44E77311}" dt="2024-01-13T22:42:00.868" v="302" actId="20577"/>
          <ac:spMkLst>
            <pc:docMk/>
            <pc:sldMk cId="1176905726" sldId="1557"/>
            <ac:spMk id="3" creationId="{74CBCE5D-80C4-34D6-EDA3-7AD7AE276C7C}"/>
          </ac:spMkLst>
        </pc:spChg>
        <pc:spChg chg="add del mod">
          <ac:chgData name="Abhishek Patil" userId="4a57f103-40b4-4474-a113-d3340a5396d8" providerId="ADAL" clId="{8AF08D5C-425C-46E8-9F39-536D44E77311}" dt="2024-01-13T22:38:53.534" v="194" actId="22"/>
          <ac:spMkLst>
            <pc:docMk/>
            <pc:sldMk cId="1176905726" sldId="1557"/>
            <ac:spMk id="10" creationId="{C7CFBF7D-239C-ECB3-F986-8A7C4008D5D2}"/>
          </ac:spMkLst>
        </pc:spChg>
        <pc:picChg chg="add del mod ord">
          <ac:chgData name="Abhishek Patil" userId="4a57f103-40b4-4474-a113-d3340a5396d8" providerId="ADAL" clId="{8AF08D5C-425C-46E8-9F39-536D44E77311}" dt="2024-01-13T22:38:43.754" v="193" actId="478"/>
          <ac:picMkLst>
            <pc:docMk/>
            <pc:sldMk cId="1176905726" sldId="1557"/>
            <ac:picMk id="8" creationId="{38008E38-CB23-ED7D-9F39-ACB6256339EB}"/>
          </ac:picMkLst>
        </pc:picChg>
        <pc:picChg chg="add mod ord">
          <ac:chgData name="Abhishek Patil" userId="4a57f103-40b4-4474-a113-d3340a5396d8" providerId="ADAL" clId="{8AF08D5C-425C-46E8-9F39-536D44E77311}" dt="2024-01-13T22:39:06.129" v="221" actId="14100"/>
          <ac:picMkLst>
            <pc:docMk/>
            <pc:sldMk cId="1176905726" sldId="1557"/>
            <ac:picMk id="12" creationId="{EA4E70DD-5DB7-54D1-8D03-C0B5758BFE9E}"/>
          </ac:picMkLst>
        </pc:picChg>
      </pc:sldChg>
      <pc:sldChg chg="modSp add mod">
        <pc:chgData name="Abhishek Patil" userId="4a57f103-40b4-4474-a113-d3340a5396d8" providerId="ADAL" clId="{8AF08D5C-425C-46E8-9F39-536D44E77311}" dt="2024-01-13T22:42:04.216" v="305" actId="20577"/>
        <pc:sldMkLst>
          <pc:docMk/>
          <pc:sldMk cId="227133649" sldId="1558"/>
        </pc:sldMkLst>
        <pc:spChg chg="mod">
          <ac:chgData name="Abhishek Patil" userId="4a57f103-40b4-4474-a113-d3340a5396d8" providerId="ADAL" clId="{8AF08D5C-425C-46E8-9F39-536D44E77311}" dt="2024-01-13T22:42:04.216" v="305" actId="20577"/>
          <ac:spMkLst>
            <pc:docMk/>
            <pc:sldMk cId="227133649" sldId="1558"/>
            <ac:spMk id="3" creationId="{FCFD90DE-D57E-5E77-D774-11294986443C}"/>
          </ac:spMkLst>
        </pc:spChg>
        <pc:spChg chg="mod">
          <ac:chgData name="Abhishek Patil" userId="4a57f103-40b4-4474-a113-d3340a5396d8" providerId="ADAL" clId="{8AF08D5C-425C-46E8-9F39-536D44E77311}" dt="2024-01-13T22:24:23.035" v="145" actId="6549"/>
          <ac:spMkLst>
            <pc:docMk/>
            <pc:sldMk cId="227133649" sldId="1558"/>
            <ac:spMk id="11" creationId="{2938BF56-E598-D2C2-6A9B-53F4BA661B6D}"/>
          </ac:spMkLst>
        </pc:spChg>
      </pc:sldChg>
      <pc:sldChg chg="modSp new mod">
        <pc:chgData name="Abhishek Patil" userId="4a57f103-40b4-4474-a113-d3340a5396d8" providerId="ADAL" clId="{8AF08D5C-425C-46E8-9F39-536D44E77311}" dt="2024-01-13T22:53:57.350" v="1882" actId="20577"/>
        <pc:sldMkLst>
          <pc:docMk/>
          <pc:sldMk cId="2961454539" sldId="1559"/>
        </pc:sldMkLst>
        <pc:spChg chg="mod">
          <ac:chgData name="Abhishek Patil" userId="4a57f103-40b4-4474-a113-d3340a5396d8" providerId="ADAL" clId="{8AF08D5C-425C-46E8-9F39-536D44E77311}" dt="2024-01-13T22:53:57.350" v="1882" actId="20577"/>
          <ac:spMkLst>
            <pc:docMk/>
            <pc:sldMk cId="2961454539" sldId="1559"/>
            <ac:spMk id="2" creationId="{0255BB0A-5429-BCEB-3594-4CD325DC3498}"/>
          </ac:spMkLst>
        </pc:spChg>
        <pc:spChg chg="mod">
          <ac:chgData name="Abhishek Patil" userId="4a57f103-40b4-4474-a113-d3340a5396d8" providerId="ADAL" clId="{8AF08D5C-425C-46E8-9F39-536D44E77311}" dt="2024-01-13T22:48:31.820" v="1077" actId="20577"/>
          <ac:spMkLst>
            <pc:docMk/>
            <pc:sldMk cId="2961454539" sldId="1559"/>
            <ac:spMk id="3" creationId="{13333125-84DE-E5D6-E7B2-EFA69F207D8C}"/>
          </ac:spMkLst>
        </pc:spChg>
      </pc:sldChg>
      <pc:sldChg chg="modSp add mod">
        <pc:chgData name="Abhishek Patil" userId="4a57f103-40b4-4474-a113-d3340a5396d8" providerId="ADAL" clId="{8AF08D5C-425C-46E8-9F39-536D44E77311}" dt="2024-01-14T04:19:09.185" v="1938" actId="27636"/>
        <pc:sldMkLst>
          <pc:docMk/>
          <pc:sldMk cId="808999258" sldId="1560"/>
        </pc:sldMkLst>
        <pc:spChg chg="mod">
          <ac:chgData name="Abhishek Patil" userId="4a57f103-40b4-4474-a113-d3340a5396d8" providerId="ADAL" clId="{8AF08D5C-425C-46E8-9F39-536D44E77311}" dt="2024-01-14T04:19:09.185" v="1938" actId="27636"/>
          <ac:spMkLst>
            <pc:docMk/>
            <pc:sldMk cId="808999258" sldId="1560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42.065" v="1912" actId="20577"/>
          <ac:spMkLst>
            <pc:docMk/>
            <pc:sldMk cId="808999258" sldId="1560"/>
            <ac:spMk id="3" creationId="{9712D72F-D085-145B-BF83-3C40D38B3064}"/>
          </ac:spMkLst>
        </pc:spChg>
      </pc:sldChg>
      <pc:sldChg chg="modSp add mod">
        <pc:chgData name="Abhishek Patil" userId="4a57f103-40b4-4474-a113-d3340a5396d8" providerId="ADAL" clId="{8AF08D5C-425C-46E8-9F39-536D44E77311}" dt="2024-01-14T04:17:54.249" v="1920" actId="6549"/>
        <pc:sldMkLst>
          <pc:docMk/>
          <pc:sldMk cId="1266192384" sldId="1561"/>
        </pc:sldMkLst>
        <pc:spChg chg="mod">
          <ac:chgData name="Abhishek Patil" userId="4a57f103-40b4-4474-a113-d3340a5396d8" providerId="ADAL" clId="{8AF08D5C-425C-46E8-9F39-536D44E77311}" dt="2024-01-14T04:17:54.249" v="1920" actId="6549"/>
          <ac:spMkLst>
            <pc:docMk/>
            <pc:sldMk cId="1266192384" sldId="1561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46.816" v="1915" actId="20577"/>
          <ac:spMkLst>
            <pc:docMk/>
            <pc:sldMk cId="1266192384" sldId="1561"/>
            <ac:spMk id="3" creationId="{9712D72F-D085-145B-BF83-3C40D38B3064}"/>
          </ac:spMkLst>
        </pc:spChg>
      </pc:sldChg>
      <pc:sldChg chg="modSp add mod">
        <pc:chgData name="Abhishek Patil" userId="4a57f103-40b4-4474-a113-d3340a5396d8" providerId="ADAL" clId="{8AF08D5C-425C-46E8-9F39-536D44E77311}" dt="2024-01-14T04:18:18.953" v="1928" actId="6549"/>
        <pc:sldMkLst>
          <pc:docMk/>
          <pc:sldMk cId="2321647436" sldId="1562"/>
        </pc:sldMkLst>
        <pc:spChg chg="mod">
          <ac:chgData name="Abhishek Patil" userId="4a57f103-40b4-4474-a113-d3340a5396d8" providerId="ADAL" clId="{8AF08D5C-425C-46E8-9F39-536D44E77311}" dt="2024-01-14T04:18:18.953" v="1928" actId="6549"/>
          <ac:spMkLst>
            <pc:docMk/>
            <pc:sldMk cId="2321647436" sldId="1562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03.933" v="1926" actId="20577"/>
          <ac:spMkLst>
            <pc:docMk/>
            <pc:sldMk cId="2321647436" sldId="1562"/>
            <ac:spMk id="3" creationId="{9712D72F-D085-145B-BF83-3C40D38B3064}"/>
          </ac:spMkLst>
        </pc:spChg>
      </pc:sldChg>
      <pc:sldChg chg="modSp add mod">
        <pc:chgData name="Abhishek Patil" userId="4a57f103-40b4-4474-a113-d3340a5396d8" providerId="ADAL" clId="{8AF08D5C-425C-46E8-9F39-536D44E77311}" dt="2024-01-14T04:18:43.947" v="1933" actId="6549"/>
        <pc:sldMkLst>
          <pc:docMk/>
          <pc:sldMk cId="1404509585" sldId="1563"/>
        </pc:sldMkLst>
        <pc:spChg chg="mod">
          <ac:chgData name="Abhishek Patil" userId="4a57f103-40b4-4474-a113-d3340a5396d8" providerId="ADAL" clId="{8AF08D5C-425C-46E8-9F39-536D44E77311}" dt="2024-01-14T04:18:43.947" v="1933" actId="6549"/>
          <ac:spMkLst>
            <pc:docMk/>
            <pc:sldMk cId="1404509585" sldId="1563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25.272" v="1929" actId="20577"/>
          <ac:spMkLst>
            <pc:docMk/>
            <pc:sldMk cId="1404509585" sldId="1563"/>
            <ac:spMk id="3" creationId="{9712D72F-D085-145B-BF83-3C40D38B3064}"/>
          </ac:spMkLst>
        </pc:spChg>
      </pc:sldChg>
      <pc:sldChg chg="modSp add mod">
        <pc:chgData name="Abhishek Patil" userId="4a57f103-40b4-4474-a113-d3340a5396d8" providerId="ADAL" clId="{8AF08D5C-425C-46E8-9F39-536D44E77311}" dt="2024-01-14T04:18:50.447" v="1936" actId="20577"/>
        <pc:sldMkLst>
          <pc:docMk/>
          <pc:sldMk cId="2862859398" sldId="1564"/>
        </pc:sldMkLst>
        <pc:spChg chg="mod">
          <ac:chgData name="Abhishek Patil" userId="4a57f103-40b4-4474-a113-d3340a5396d8" providerId="ADAL" clId="{8AF08D5C-425C-46E8-9F39-536D44E77311}" dt="2024-01-14T04:18:47.968" v="1935" actId="6549"/>
          <ac:spMkLst>
            <pc:docMk/>
            <pc:sldMk cId="2862859398" sldId="1564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50.447" v="1936" actId="20577"/>
          <ac:spMkLst>
            <pc:docMk/>
            <pc:sldMk cId="2862859398" sldId="1564"/>
            <ac:spMk id="3" creationId="{9712D72F-D085-145B-BF83-3C40D38B3064}"/>
          </ac:spMkLst>
        </pc:spChg>
      </pc:sldChg>
      <pc:sldMasterChg chg="modSp mod modSldLayout">
        <pc:chgData name="Abhishek Patil" userId="4a57f103-40b4-4474-a113-d3340a5396d8" providerId="ADAL" clId="{8AF08D5C-425C-46E8-9F39-536D44E77311}" dt="2024-01-14T04:16:33.921" v="1894" actId="20577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8AF08D5C-425C-46E8-9F39-536D44E77311}" dt="2024-01-14T04:16:23.855" v="1890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8AF08D5C-425C-46E8-9F39-536D44E77311}" dt="2024-01-14T04:16:33.921" v="1894" actId="20577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8AF08D5C-425C-46E8-9F39-536D44E77311}" dt="2024-01-14T04:16:33.921" v="1894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  <pc:docChgLst>
    <pc:chgData name="Abhishek Patil" userId="4a57f103-40b4-4474-a113-d3340a5396d8" providerId="ADAL" clId="{439E298E-8A84-4472-8470-56EA566CF323}"/>
    <pc:docChg chg="undo redo custSel modSld">
      <pc:chgData name="Abhishek Patil" userId="4a57f103-40b4-4474-a113-d3340a5396d8" providerId="ADAL" clId="{439E298E-8A84-4472-8470-56EA566CF323}" dt="2023-11-08T08:19:45.725" v="1195" actId="20577"/>
      <pc:docMkLst>
        <pc:docMk/>
      </pc:docMkLst>
      <pc:sldChg chg="addSp delSp modSp mod">
        <pc:chgData name="Abhishek Patil" userId="4a57f103-40b4-4474-a113-d3340a5396d8" providerId="ADAL" clId="{439E298E-8A84-4472-8470-56EA566CF323}" dt="2023-11-08T08:18:44.133" v="1162"/>
        <pc:sldMkLst>
          <pc:docMk/>
          <pc:sldMk cId="1089148663" sldId="270"/>
        </pc:sldMkLst>
        <pc:spChg chg="mod">
          <ac:chgData name="Abhishek Patil" userId="4a57f103-40b4-4474-a113-d3340a5396d8" providerId="ADAL" clId="{439E298E-8A84-4472-8470-56EA566CF323}" dt="2023-11-08T08:18:44.133" v="1162"/>
          <ac:spMkLst>
            <pc:docMk/>
            <pc:sldMk cId="1089148663" sldId="270"/>
            <ac:spMk id="4" creationId="{00000000-0000-0000-0000-000000000000}"/>
          </ac:spMkLst>
        </pc:spChg>
        <pc:graphicFrameChg chg="add mod modGraphic">
          <ac:chgData name="Abhishek Patil" userId="4a57f103-40b4-4474-a113-d3340a5396d8" providerId="ADAL" clId="{439E298E-8A84-4472-8470-56EA566CF323}" dt="2023-11-08T01:07:41.999" v="1006" actId="404"/>
          <ac:graphicFrameMkLst>
            <pc:docMk/>
            <pc:sldMk cId="1089148663" sldId="270"/>
            <ac:graphicFrameMk id="3" creationId="{A69697D9-7396-CFED-B0BE-B191A4E27B4E}"/>
          </ac:graphicFrameMkLst>
        </pc:graphicFrameChg>
        <pc:graphicFrameChg chg="del">
          <ac:chgData name="Abhishek Patil" userId="4a57f103-40b4-4474-a113-d3340a5396d8" providerId="ADAL" clId="{439E298E-8A84-4472-8470-56EA566CF323}" dt="2023-11-08T01:07:11.186" v="1001" actId="478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439E298E-8A84-4472-8470-56EA566CF323}" dt="2023-11-08T08:19:45.725" v="1195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439E298E-8A84-4472-8470-56EA566CF323}" dt="2023-11-08T08:19:45.725" v="1195" actId="20577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Abhishek Patil" userId="4a57f103-40b4-4474-a113-d3340a5396d8" providerId="ADAL" clId="{439E298E-8A84-4472-8470-56EA566CF323}" dt="2023-11-08T08:18:41.749" v="1161"/>
          <ac:spMkLst>
            <pc:docMk/>
            <pc:sldMk cId="4061071070" sldId="1525"/>
            <ac:spMk id="4" creationId="{CD457CC9-8C93-D8FE-12F5-F92C4669C79F}"/>
          </ac:spMkLst>
        </pc:spChg>
      </pc:sldChg>
      <pc:sldChg chg="modSp mod">
        <pc:chgData name="Abhishek Patil" userId="4a57f103-40b4-4474-a113-d3340a5396d8" providerId="ADAL" clId="{439E298E-8A84-4472-8470-56EA566CF323}" dt="2023-11-08T08:17:56.122" v="1147" actId="21"/>
        <pc:sldMkLst>
          <pc:docMk/>
          <pc:sldMk cId="2351853105" sldId="1529"/>
        </pc:sldMkLst>
        <pc:spChg chg="mod">
          <ac:chgData name="Abhishek Patil" userId="4a57f103-40b4-4474-a113-d3340a5396d8" providerId="ADAL" clId="{439E298E-8A84-4472-8470-56EA566CF323}" dt="2023-11-08T08:17:56.122" v="1147" actId="21"/>
          <ac:spMkLst>
            <pc:docMk/>
            <pc:sldMk cId="2351853105" sldId="1529"/>
            <ac:spMk id="6" creationId="{3BCF72DE-DAE6-9956-73B3-37762D5AE45E}"/>
          </ac:spMkLst>
        </pc:spChg>
        <pc:spChg chg="mod">
          <ac:chgData name="Abhishek Patil" userId="4a57f103-40b4-4474-a113-d3340a5396d8" providerId="ADAL" clId="{439E298E-8A84-4472-8470-56EA566CF323}" dt="2023-11-08T08:17:33.797" v="1137" actId="14100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Abhishek Patil" userId="4a57f103-40b4-4474-a113-d3340a5396d8" providerId="ADAL" clId="{439E298E-8A84-4472-8470-56EA566CF323}" dt="2023-11-08T08:18:39.189" v="1160"/>
        <pc:sldMkLst>
          <pc:docMk/>
          <pc:sldMk cId="389498459" sldId="1531"/>
        </pc:sldMkLst>
        <pc:spChg chg="mod">
          <ac:chgData name="Abhishek Patil" userId="4a57f103-40b4-4474-a113-d3340a5396d8" providerId="ADAL" clId="{439E298E-8A84-4472-8470-56EA566CF323}" dt="2023-11-08T08:18:39.189" v="1160"/>
          <ac:spMkLst>
            <pc:docMk/>
            <pc:sldMk cId="389498459" sldId="1531"/>
            <ac:spMk id="4" creationId="{0570CA77-BCE1-AD16-1A89-ACEFA106EBDD}"/>
          </ac:spMkLst>
        </pc:spChg>
        <pc:picChg chg="mod">
          <ac:chgData name="Abhishek Patil" userId="4a57f103-40b4-4474-a113-d3340a5396d8" providerId="ADAL" clId="{439E298E-8A84-4472-8470-56EA566CF323}" dt="2023-10-25T01:14:15.937" v="81" actId="14826"/>
          <ac:picMkLst>
            <pc:docMk/>
            <pc:sldMk cId="389498459" sldId="1531"/>
            <ac:picMk id="37" creationId="{094878A8-12AF-7082-0C74-A164052055C6}"/>
          </ac:picMkLst>
        </pc:picChg>
      </pc:sldChg>
      <pc:sldChg chg="modSp mod">
        <pc:chgData name="Abhishek Patil" userId="4a57f103-40b4-4474-a113-d3340a5396d8" providerId="ADAL" clId="{439E298E-8A84-4472-8470-56EA566CF323}" dt="2023-11-08T08:18:34.673" v="1158"/>
        <pc:sldMkLst>
          <pc:docMk/>
          <pc:sldMk cId="2153062743" sldId="1533"/>
        </pc:sldMkLst>
        <pc:spChg chg="mod">
          <ac:chgData name="Abhishek Patil" userId="4a57f103-40b4-4474-a113-d3340a5396d8" providerId="ADAL" clId="{439E298E-8A84-4472-8470-56EA566CF323}" dt="2023-11-08T08:18:34.673" v="1158"/>
          <ac:spMkLst>
            <pc:docMk/>
            <pc:sldMk cId="2153062743" sldId="1533"/>
            <ac:spMk id="4" creationId="{0570CA77-BCE1-AD16-1A89-ACEFA106EBDD}"/>
          </ac:spMkLst>
        </pc:spChg>
      </pc:sldChg>
      <pc:sldChg chg="modSp mod">
        <pc:chgData name="Abhishek Patil" userId="4a57f103-40b4-4474-a113-d3340a5396d8" providerId="ADAL" clId="{439E298E-8A84-4472-8470-56EA566CF323}" dt="2023-11-08T08:18:25.496" v="1155" actId="20577"/>
        <pc:sldMkLst>
          <pc:docMk/>
          <pc:sldMk cId="1279807049" sldId="1545"/>
        </pc:sldMkLst>
        <pc:spChg chg="mod">
          <ac:chgData name="Abhishek Patil" userId="4a57f103-40b4-4474-a113-d3340a5396d8" providerId="ADAL" clId="{439E298E-8A84-4472-8470-56EA566CF323}" dt="2023-11-08T08:18:25.496" v="1155" actId="20577"/>
          <ac:spMkLst>
            <pc:docMk/>
            <pc:sldMk cId="1279807049" sldId="1545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22.098" v="1152"/>
        <pc:sldMkLst>
          <pc:docMk/>
          <pc:sldMk cId="1555095212" sldId="1546"/>
        </pc:sldMkLst>
        <pc:spChg chg="mod">
          <ac:chgData name="Abhishek Patil" userId="4a57f103-40b4-4474-a113-d3340a5396d8" providerId="ADAL" clId="{439E298E-8A84-4472-8470-56EA566CF323}" dt="2023-11-08T08:06:48.628" v="1022" actId="20577"/>
          <ac:spMkLst>
            <pc:docMk/>
            <pc:sldMk cId="1555095212" sldId="1546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22.098" v="1152"/>
          <ac:spMkLst>
            <pc:docMk/>
            <pc:sldMk cId="1555095212" sldId="1546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07.167" v="1148"/>
        <pc:sldMkLst>
          <pc:docMk/>
          <pc:sldMk cId="4145970020" sldId="1547"/>
        </pc:sldMkLst>
        <pc:spChg chg="mod">
          <ac:chgData name="Abhishek Patil" userId="4a57f103-40b4-4474-a113-d3340a5396d8" providerId="ADAL" clId="{439E298E-8A84-4472-8470-56EA566CF323}" dt="2023-11-08T08:18:07.167" v="1148"/>
          <ac:spMkLst>
            <pc:docMk/>
            <pc:sldMk cId="4145970020" sldId="1547"/>
            <ac:spMk id="4" creationId="{BA01A1CB-EA55-D51C-0FC4-9A5FD6C82569}"/>
          </ac:spMkLst>
        </pc:spChg>
      </pc:sldChg>
      <pc:sldChg chg="modSp mod">
        <pc:chgData name="Abhishek Patil" userId="4a57f103-40b4-4474-a113-d3340a5396d8" providerId="ADAL" clId="{439E298E-8A84-4472-8470-56EA566CF323}" dt="2023-11-08T08:18:19.265" v="1151"/>
        <pc:sldMkLst>
          <pc:docMk/>
          <pc:sldMk cId="1092600364" sldId="1548"/>
        </pc:sldMkLst>
        <pc:spChg chg="mod">
          <ac:chgData name="Abhishek Patil" userId="4a57f103-40b4-4474-a113-d3340a5396d8" providerId="ADAL" clId="{439E298E-8A84-4472-8470-56EA566CF323}" dt="2023-11-08T08:07:48.788" v="1032" actId="15"/>
          <ac:spMkLst>
            <pc:docMk/>
            <pc:sldMk cId="1092600364" sldId="1548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9.265" v="1151"/>
          <ac:spMkLst>
            <pc:docMk/>
            <pc:sldMk cId="1092600364" sldId="1548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14.934" v="1150"/>
        <pc:sldMkLst>
          <pc:docMk/>
          <pc:sldMk cId="1041969000" sldId="1549"/>
        </pc:sldMkLst>
        <pc:spChg chg="mod">
          <ac:chgData name="Abhishek Patil" userId="4a57f103-40b4-4474-a113-d3340a5396d8" providerId="ADAL" clId="{439E298E-8A84-4472-8470-56EA566CF323}" dt="2023-11-08T08:08:21.319" v="1045" actId="15"/>
          <ac:spMkLst>
            <pc:docMk/>
            <pc:sldMk cId="1041969000" sldId="1549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4.934" v="1150"/>
          <ac:spMkLst>
            <pc:docMk/>
            <pc:sldMk cId="1041969000" sldId="1549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11.484" v="1149"/>
        <pc:sldMkLst>
          <pc:docMk/>
          <pc:sldMk cId="929599221" sldId="1550"/>
        </pc:sldMkLst>
        <pc:spChg chg="mod">
          <ac:chgData name="Abhishek Patil" userId="4a57f103-40b4-4474-a113-d3340a5396d8" providerId="ADAL" clId="{439E298E-8A84-4472-8470-56EA566CF323}" dt="2023-11-08T08:09:03.817" v="1063" actId="15"/>
          <ac:spMkLst>
            <pc:docMk/>
            <pc:sldMk cId="929599221" sldId="1550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1.484" v="1149"/>
          <ac:spMkLst>
            <pc:docMk/>
            <pc:sldMk cId="929599221" sldId="1550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31.953" v="1157"/>
        <pc:sldMkLst>
          <pc:docMk/>
          <pc:sldMk cId="3531696786" sldId="1553"/>
        </pc:sldMkLst>
        <pc:spChg chg="mod">
          <ac:chgData name="Abhishek Patil" userId="4a57f103-40b4-4474-a113-d3340a5396d8" providerId="ADAL" clId="{439E298E-8A84-4472-8470-56EA566CF323}" dt="2023-11-08T08:18:31.953" v="1157"/>
          <ac:spMkLst>
            <pc:docMk/>
            <pc:sldMk cId="3531696786" sldId="1553"/>
            <ac:spMk id="4" creationId="{6EAA6EFE-BB1B-D0FE-34DF-E01980F2985B}"/>
          </ac:spMkLst>
        </pc:spChg>
        <pc:picChg chg="mod">
          <ac:chgData name="Abhishek Patil" userId="4a57f103-40b4-4474-a113-d3340a5396d8" providerId="ADAL" clId="{439E298E-8A84-4472-8470-56EA566CF323}" dt="2023-10-25T01:13:38.339" v="80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modSp mod">
        <pc:chgData name="Abhishek Patil" userId="4a57f103-40b4-4474-a113-d3340a5396d8" providerId="ADAL" clId="{439E298E-8A84-4472-8470-56EA566CF323}" dt="2023-11-08T08:18:37.174" v="1159"/>
        <pc:sldMkLst>
          <pc:docMk/>
          <pc:sldMk cId="3468008993" sldId="1554"/>
        </pc:sldMkLst>
        <pc:spChg chg="mod">
          <ac:chgData name="Abhishek Patil" userId="4a57f103-40b4-4474-a113-d3340a5396d8" providerId="ADAL" clId="{439E298E-8A84-4472-8470-56EA566CF323}" dt="2023-11-08T08:18:37.174" v="1159"/>
          <ac:spMkLst>
            <pc:docMk/>
            <pc:sldMk cId="3468008993" sldId="1554"/>
            <ac:spMk id="4" creationId="{0570CA77-BCE1-AD16-1A89-ACEFA106EBDD}"/>
          </ac:spMkLst>
        </pc:spChg>
      </pc:sldChg>
      <pc:sldChg chg="addSp delSp modSp mod chgLayout">
        <pc:chgData name="Abhishek Patil" userId="4a57f103-40b4-4474-a113-d3340a5396d8" providerId="ADAL" clId="{439E298E-8A84-4472-8470-56EA566CF323}" dt="2023-11-08T08:18:27.842" v="1156"/>
        <pc:sldMkLst>
          <pc:docMk/>
          <pc:sldMk cId="1530421710" sldId="1556"/>
        </pc:sldMkLst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2" creationId="{77F21092-6743-4A44-A271-289AE117DA13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439E298E-8A84-4472-8470-56EA566CF323}" dt="2023-11-08T08:18:27.842" v="1156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7" creationId="{2F17D4F4-09A2-673B-FC98-0E360F6D9398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8" creationId="{8D6AA0BF-5ECD-2F20-9486-6B7E7594C629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9" creationId="{D40AAB29-DCCB-B3A0-7340-B1FC7D090997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10" creationId="{047FD596-88C6-68F1-8A2B-50148314CE06}"/>
          </ac:spMkLst>
        </pc:spChg>
        <pc:spChg chg="mod ord">
          <ac:chgData name="Abhishek Patil" userId="4a57f103-40b4-4474-a113-d3340a5396d8" providerId="ADAL" clId="{439E298E-8A84-4472-8470-56EA566CF323}" dt="2023-10-25T01:23:20.706" v="1000" actId="14100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5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10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5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10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8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802.11-23/1895r0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 dirty="0"/>
              <a:t>Coordinated TDMA (C-TDMA) Follow-up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2023-11-03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144090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Kalamkar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55BB0A-5429-BCEB-3594-4CD325DC3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085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Single AP sharing does not require deviation from baseline</a:t>
            </a:r>
          </a:p>
          <a:p>
            <a:pPr lvl="1"/>
            <a:r>
              <a:rPr lang="en-US" dirty="0"/>
              <a:t>NAV behavior is same as baseline</a:t>
            </a:r>
          </a:p>
          <a:p>
            <a:pPr lvl="2"/>
            <a:r>
              <a:rPr lang="en-US" dirty="0"/>
              <a:t>Today, an AP (sharing AP) sets the NAV for the duration it intents to serve its BSS</a:t>
            </a:r>
          </a:p>
          <a:p>
            <a:pPr lvl="2"/>
            <a:r>
              <a:rPr lang="en-US" dirty="0"/>
              <a:t>Today, an AP (shared AP) can serve its STAs once the OBSS NAV is released</a:t>
            </a:r>
          </a:p>
          <a:p>
            <a:pPr lvl="1"/>
            <a:r>
              <a:rPr lang="en-US" dirty="0"/>
              <a:t>The main difference (and benefit of CTDMA) is that shared AP gets access to the medium without having to contend.</a:t>
            </a:r>
          </a:p>
          <a:p>
            <a:endParaRPr lang="en-US" dirty="0"/>
          </a:p>
          <a:p>
            <a:r>
              <a:rPr lang="en-US" dirty="0"/>
              <a:t>Key take-aways from multiple sharing:</a:t>
            </a:r>
          </a:p>
          <a:p>
            <a:pPr lvl="1"/>
            <a:r>
              <a:rPr lang="en-US" dirty="0"/>
              <a:t>CTS response from other candidate AP(s) with RA set to shared AP</a:t>
            </a:r>
          </a:p>
          <a:p>
            <a:pPr lvl="2"/>
            <a:r>
              <a:rPr lang="en-US" dirty="0"/>
              <a:t>Deviation from baseline</a:t>
            </a:r>
          </a:p>
          <a:p>
            <a:pPr lvl="2"/>
            <a:r>
              <a:rPr lang="en-US" dirty="0"/>
              <a:t>Creates a large protection bubble (which can lead to over-suppression)</a:t>
            </a:r>
          </a:p>
          <a:p>
            <a:pPr lvl="1"/>
            <a:r>
              <a:rPr lang="en-US" dirty="0"/>
              <a:t>STAs belonging to candidate AP(s) that receive the shared TXOP at later times are suppressed for a longer duration.</a:t>
            </a:r>
          </a:p>
          <a:p>
            <a:endParaRPr lang="en-US" dirty="0"/>
          </a:p>
          <a:p>
            <a:r>
              <a:rPr lang="en-US" dirty="0"/>
              <a:t>With the above factors considered, propose to limit TXOP sharing to single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333125-84DE-E5D6-E7B2-EFA69F207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vs multiple AP sharing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07E86-6B7B-C07C-A7BD-A9721A3FC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07622-F53D-1F9D-42F7-7F9AB50A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CB06F-03EB-9983-3FBF-5BCE42B64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5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085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this contribution, we presented details of the C-TDMA frame exchange sequence.</a:t>
            </a:r>
          </a:p>
          <a:p>
            <a:pPr lvl="1"/>
            <a:r>
              <a:rPr lang="en-US" dirty="0"/>
              <a:t>Which includes the scheduling frame for identifying the shared AP(s) upfront.</a:t>
            </a:r>
          </a:p>
          <a:p>
            <a:pPr lvl="1"/>
            <a:r>
              <a:rPr lang="en-US" dirty="0"/>
              <a:t>Reuse existing MU-RTS (TXS) frame for initial schedule announcement and for sharing the TXOP </a:t>
            </a:r>
          </a:p>
          <a:p>
            <a:pPr lvl="1"/>
            <a:r>
              <a:rPr lang="en-US" dirty="0"/>
              <a:t>Baseline CF-end to return a shared TXOP</a:t>
            </a:r>
          </a:p>
          <a:p>
            <a:endParaRPr lang="en-US" dirty="0"/>
          </a:p>
          <a:p>
            <a:r>
              <a:rPr lang="en-US" dirty="0"/>
              <a:t>We also provide a NAV protection mechanism that </a:t>
            </a:r>
          </a:p>
          <a:p>
            <a:pPr lvl="1"/>
            <a:r>
              <a:rPr lang="en-US" dirty="0"/>
              <a:t>Correctly sets the inter-BSS or basic NAV at various instances in the sequence for STAs belonging to different </a:t>
            </a:r>
            <a:r>
              <a:rPr lang="en-US" dirty="0" err="1"/>
              <a:t>BSSes</a:t>
            </a:r>
            <a:endParaRPr lang="en-US" dirty="0"/>
          </a:p>
          <a:p>
            <a:pPr lvl="1"/>
            <a:r>
              <a:rPr lang="en-US" dirty="0"/>
              <a:t>The proposed scheme will work for legacy as well as UHR STAs</a:t>
            </a:r>
          </a:p>
          <a:p>
            <a:pPr lvl="2"/>
            <a:r>
              <a:rPr lang="en-US" dirty="0"/>
              <a:t>Enables HE/EHT STAs from participating during the shared TXOP</a:t>
            </a:r>
          </a:p>
          <a:p>
            <a:endParaRPr lang="en-US" dirty="0"/>
          </a:p>
          <a:p>
            <a:r>
              <a:rPr lang="en-US" dirty="0"/>
              <a:t>The proposal recommends limiting TXOP sharing to single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0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37" y="1367625"/>
            <a:ext cx="8181893" cy="501727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a TXOP owner AP shall announce its intention for sharing the TXOP in a Schedule Announcement* frame sent at the beginning of the TXOP and that the frame shall identify the AP(s) with whom it intends to share the TXOP?</a:t>
            </a:r>
          </a:p>
          <a:p>
            <a:pPr lvl="1"/>
            <a:r>
              <a:rPr lang="en-US" dirty="0"/>
              <a:t>A TXOP owner AP that intents to share its TXOP is referred to as a sharing AP.</a:t>
            </a:r>
          </a:p>
          <a:p>
            <a:pPr lvl="1"/>
            <a:r>
              <a:rPr lang="en-US" dirty="0"/>
              <a:t>The AP(s) identified in the Schedule Announcement frame are referred to as the shared AP(s).</a:t>
            </a:r>
          </a:p>
          <a:p>
            <a:pPr lvl="1"/>
            <a:r>
              <a:rPr lang="en-US" dirty="0"/>
              <a:t>*Exact name is TBD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1824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95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37" y="1367625"/>
            <a:ext cx="8181893" cy="501727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Schedule Announcement frame shall be an MU-RTS Trigger frame?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1824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99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37" y="1367625"/>
            <a:ext cx="8181893" cy="501727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a sharing AP shall send an individually addressed TXOP Allocation* frame to a shared AP to share its TXOP?</a:t>
            </a:r>
          </a:p>
          <a:p>
            <a:pPr lvl="1"/>
            <a:r>
              <a:rPr lang="en-US" dirty="0"/>
              <a:t>*Exact name is TBD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1824"/>
          </a:xfrm>
        </p:spPr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92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37" y="1367625"/>
            <a:ext cx="8181893" cy="5017272"/>
          </a:xfrm>
        </p:spPr>
        <p:txBody>
          <a:bodyPr>
            <a:normAutofit/>
          </a:bodyPr>
          <a:lstStyle/>
          <a:p>
            <a:r>
              <a:rPr lang="en-US" dirty="0"/>
              <a:t>Do you agree that the TXOP Allocation frame shall be an MU-RTS TXS Trigger frame?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1824"/>
          </a:xfrm>
        </p:spPr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47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37" y="1367625"/>
            <a:ext cx="8181893" cy="501727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a shared AP shall return the remainder of a shared TXOP to the sharing AP by transmitting a CF-End frame?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1824"/>
          </a:xfrm>
        </p:spPr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0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37" y="1367625"/>
            <a:ext cx="8181893" cy="501727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a sharing AP shall set the value of the Duration field of the TXOP Allocation frame to the shared TXOP duration that is allocated to the shared AP?</a:t>
            </a:r>
          </a:p>
          <a:p>
            <a:pPr lvl="1"/>
            <a:r>
              <a:rPr lang="en-US" dirty="0"/>
              <a:t>The length of time shall be less than or equal to the pending TXOP time.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1824"/>
          </a:xfrm>
        </p:spPr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59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1600199"/>
            <a:ext cx="8024327" cy="4572001"/>
          </a:xfrm>
        </p:spPr>
        <p:txBody>
          <a:bodyPr/>
          <a:lstStyle/>
          <a:p>
            <a:r>
              <a:rPr lang="en-US" dirty="0"/>
              <a:t>[1] Yanjun Sun and et al. (Qualcomm), “Considerations on Coordinated TDMA (C-TDMA)”, 23/0041r0, Jan 2023.</a:t>
            </a:r>
          </a:p>
          <a:p>
            <a:r>
              <a:rPr lang="en-US" dirty="0"/>
              <a:t>[2] Dibakar Das and et al. (Qualcomm), “C-TDMA procedure in UHR”, 23/0261r0, Apr 2023.</a:t>
            </a:r>
          </a:p>
          <a:p>
            <a:r>
              <a:rPr lang="en-US" dirty="0"/>
              <a:t>[3] Yanjun Sun and et al. (Qualcomm), “Follow-up on Coordinated TDMA (C-TDMA)”, 23/0739r1, Jul 2023.</a:t>
            </a:r>
          </a:p>
          <a:p>
            <a:r>
              <a:rPr lang="en-US" dirty="0"/>
              <a:t>[4] Si-Chan Noh and et al. (</a:t>
            </a:r>
            <a:r>
              <a:rPr lang="en-US" dirty="0" err="1"/>
              <a:t>Newracom</a:t>
            </a:r>
            <a:r>
              <a:rPr lang="en-US" dirty="0"/>
              <a:t>), “Considerations on Return TXOP between multiple APs”, 23/1327r0, Aug 2023.</a:t>
            </a:r>
          </a:p>
          <a:p>
            <a:r>
              <a:rPr lang="en-US" dirty="0"/>
              <a:t>[5] Liwen Chu and </a:t>
            </a:r>
            <a:r>
              <a:rPr lang="en-US" dirty="0" err="1"/>
              <a:t>etc</a:t>
            </a:r>
            <a:r>
              <a:rPr lang="en-US" dirty="0"/>
              <a:t> al. (NXP), “Extended TXOP sharing”, 23/249r1, May 2023.</a:t>
            </a:r>
          </a:p>
          <a:p>
            <a:r>
              <a:rPr lang="en-US" dirty="0"/>
              <a:t>[6] George Cherian and et al. (Qualcomm), “Coordinated AP Time/Frequency Sharing in a Transmit Opportunity in 11be”, 19/1582r2, November 2019.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5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752600"/>
            <a:ext cx="8291146" cy="46360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/>
              <a:t>Previous contributions related to C-TDMA (see [1, 2, 3]) have:</a:t>
            </a:r>
          </a:p>
          <a:p>
            <a:pPr lvl="2"/>
            <a:r>
              <a:rPr lang="en-US" dirty="0"/>
              <a:t>discussed how EHT’s TXS framework can be extended for C-TDMA </a:t>
            </a:r>
          </a:p>
          <a:p>
            <a:pPr lvl="2"/>
            <a:r>
              <a:rPr lang="en-US" dirty="0"/>
              <a:t>examined the need for a schedule allocation frame to provide an upfront notification to shared APs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Other contributions have discussed </a:t>
            </a:r>
            <a:r>
              <a:rPr lang="en-US" dirty="0">
                <a:cs typeface="Times New Roman"/>
              </a:rPr>
              <a:t>NAV protection (see [3, 4])</a:t>
            </a:r>
          </a:p>
          <a:p>
            <a:endParaRPr lang="en-US" b="1" dirty="0"/>
          </a:p>
          <a:p>
            <a:r>
              <a:rPr lang="en-US" b="1" dirty="0"/>
              <a:t>This contribution provides the next level details for: </a:t>
            </a:r>
            <a:endParaRPr lang="en-US" b="1" dirty="0">
              <a:cs typeface="Times New Roman"/>
            </a:endParaRPr>
          </a:p>
          <a:p>
            <a:pPr lvl="1"/>
            <a:r>
              <a:rPr lang="en-US" dirty="0"/>
              <a:t>Frame exchange sequences</a:t>
            </a:r>
          </a:p>
          <a:p>
            <a:pPr lvl="2"/>
            <a:r>
              <a:rPr lang="en-US" dirty="0"/>
              <a:t>Based on EHT’s TXS frame and the initial (schedule) announcement frame</a:t>
            </a:r>
          </a:p>
          <a:p>
            <a:pPr lvl="1"/>
            <a:r>
              <a:rPr lang="en-US" dirty="0"/>
              <a:t>NAV protection</a:t>
            </a:r>
          </a:p>
          <a:p>
            <a:pPr lvl="2"/>
            <a:r>
              <a:rPr lang="en-US" dirty="0"/>
              <a:t>Including TXOP return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974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sequence inherits the existing framework defined by 11ax and 11be</a:t>
            </a:r>
          </a:p>
          <a:p>
            <a:pPr lvl="1"/>
            <a:r>
              <a:rPr lang="en-US" dirty="0"/>
              <a:t>Use MU-RTS (TXS) for schedule announcement and TXOP sharing.</a:t>
            </a:r>
          </a:p>
          <a:p>
            <a:r>
              <a:rPr lang="en-US" dirty="0"/>
              <a:t>The initial Schedule Announcement frame identifies the AP(s) with whom the TXOP will be shared</a:t>
            </a:r>
          </a:p>
          <a:p>
            <a:pPr lvl="1"/>
            <a:r>
              <a:rPr lang="en-US" dirty="0"/>
              <a:t>This helps manage the medium access between shared AP(s) </a:t>
            </a:r>
          </a:p>
          <a:p>
            <a:pPr lvl="2"/>
            <a:r>
              <a:rPr lang="en-US" dirty="0"/>
              <a:t>so that they don’t interference with each other [3]</a:t>
            </a:r>
          </a:p>
          <a:p>
            <a:pPr lvl="1"/>
            <a:r>
              <a:rPr lang="en-US" dirty="0"/>
              <a:t>The upfront announcement also helps a shared AP(s) prepare </a:t>
            </a:r>
          </a:p>
          <a:p>
            <a:pPr lvl="2"/>
            <a:r>
              <a:rPr lang="en-US" dirty="0"/>
              <a:t>i.e., helps account for any processing delay</a:t>
            </a:r>
          </a:p>
          <a:p>
            <a:pPr lvl="1"/>
            <a:r>
              <a:rPr lang="en-US" dirty="0"/>
              <a:t>The frame also preps in-BSS STA(s) to be serviced by the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C-TDMA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94878A8-12AF-7082-0C74-A16405205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021" y="4354526"/>
            <a:ext cx="8987957" cy="194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76" y="1600200"/>
            <a:ext cx="8245502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schedule announcement frame:</a:t>
            </a:r>
          </a:p>
          <a:p>
            <a:pPr lvl="1"/>
            <a:r>
              <a:rPr lang="en-US" dirty="0"/>
              <a:t>identifies the shared AP(s) and in-BSS STA(s) via the AID12 fields</a:t>
            </a:r>
          </a:p>
          <a:p>
            <a:pPr lvl="2"/>
            <a:r>
              <a:rPr lang="en-US" dirty="0"/>
              <a:t>For example, shared AP(s) can be identified via the shared AP’s BSS color and portion of the shared AP’s BSSID [LBS of BSSID || 6 bit of BSS color]</a:t>
            </a:r>
          </a:p>
          <a:p>
            <a:pPr lvl="3"/>
            <a:r>
              <a:rPr lang="en-US" dirty="0"/>
              <a:t>The partial BSSID helps in case of color collision</a:t>
            </a:r>
          </a:p>
          <a:p>
            <a:pPr lvl="2"/>
            <a:r>
              <a:rPr lang="en-US" dirty="0"/>
              <a:t>In-BSS STA(s) identified based on their AID (same as baseline)</a:t>
            </a:r>
          </a:p>
          <a:p>
            <a:pPr lvl="3"/>
            <a:r>
              <a:rPr lang="en-US" dirty="0"/>
              <a:t>In-BSS STA includes HE/EHT/UHR</a:t>
            </a:r>
          </a:p>
          <a:p>
            <a:pPr lvl="1"/>
            <a:r>
              <a:rPr lang="en-US" dirty="0"/>
              <a:t>May be a TXS variant</a:t>
            </a:r>
          </a:p>
          <a:p>
            <a:pPr lvl="1"/>
            <a:r>
              <a:rPr lang="en-US" dirty="0"/>
              <a:t>A field in the frame can provide the length of the TXOP</a:t>
            </a:r>
          </a:p>
          <a:p>
            <a:pPr lvl="2"/>
            <a:r>
              <a:rPr lang="en-US" dirty="0"/>
              <a:t>Helps shared AP(s) determine how long to hold off (i.e., wait for shared TXOP from this AP).</a:t>
            </a:r>
          </a:p>
          <a:p>
            <a:endParaRPr lang="en-US" dirty="0"/>
          </a:p>
          <a:p>
            <a:r>
              <a:rPr lang="en-US" dirty="0"/>
              <a:t>The TXOP allocation frame (MU-RTS TXS`):</a:t>
            </a:r>
          </a:p>
          <a:p>
            <a:pPr lvl="1"/>
            <a:r>
              <a:rPr lang="en-US" dirty="0"/>
              <a:t>Extension of baseline TXS frame to provide information regarding:</a:t>
            </a:r>
          </a:p>
          <a:p>
            <a:pPr lvl="2"/>
            <a:r>
              <a:rPr lang="en-US" dirty="0"/>
              <a:t>How long the TXOP is being shared with the AP identified in the frame.</a:t>
            </a:r>
          </a:p>
          <a:p>
            <a:pPr lvl="2"/>
            <a:r>
              <a:rPr lang="en-US" dirty="0"/>
              <a:t>The traffic priority for sharing</a:t>
            </a:r>
          </a:p>
          <a:p>
            <a:pPr lvl="2"/>
            <a:r>
              <a:rPr lang="en-US" dirty="0"/>
              <a:t>Other information TBD</a:t>
            </a:r>
          </a:p>
          <a:p>
            <a:endParaRPr lang="en-US" dirty="0"/>
          </a:p>
          <a:p>
            <a:r>
              <a:rPr lang="en-US" dirty="0"/>
              <a:t>CF-END frame from shared AP returns the TXOP to the sharing AP</a:t>
            </a:r>
          </a:p>
          <a:p>
            <a:pPr lvl="1"/>
            <a:r>
              <a:rPr lang="en-US" dirty="0"/>
              <a:t>Resets NAV for certain category of STAs (more details in the next slides)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C-TDMA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0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00199"/>
            <a:ext cx="8071104" cy="4768795"/>
          </a:xfrm>
        </p:spPr>
        <p:txBody>
          <a:bodyPr/>
          <a:lstStyle/>
          <a:p>
            <a:r>
              <a:rPr lang="en-US" dirty="0"/>
              <a:t>Design goals:</a:t>
            </a:r>
          </a:p>
          <a:p>
            <a:pPr lvl="1"/>
            <a:r>
              <a:rPr lang="en-US" dirty="0"/>
              <a:t>Allow both downlink and trigger-based uplink transmissions</a:t>
            </a:r>
          </a:p>
          <a:p>
            <a:pPr lvl="2"/>
            <a:r>
              <a:rPr lang="en-US" dirty="0"/>
              <a:t>From sharing and shared APs</a:t>
            </a:r>
          </a:p>
          <a:p>
            <a:pPr lvl="1"/>
            <a:r>
              <a:rPr lang="en-US" dirty="0"/>
              <a:t>Allow legacy (i.e., HE/EHT) STAs to participate in the C-TDMA sequence</a:t>
            </a:r>
          </a:p>
          <a:p>
            <a:pPr lvl="2"/>
            <a:r>
              <a:rPr lang="en-US" dirty="0"/>
              <a:t>Even during shared TXOP</a:t>
            </a:r>
          </a:p>
          <a:p>
            <a:pPr lvl="1"/>
            <a:r>
              <a:rPr lang="en-US" dirty="0"/>
              <a:t>Allow unused portion of a shared TXOP to be returned to the sharing AP</a:t>
            </a:r>
          </a:p>
          <a:p>
            <a:pPr lvl="2"/>
            <a:r>
              <a:rPr lang="en-US" dirty="0"/>
              <a:t>Sharing AP can use it to serve its own BSS or to further share it with another AP</a:t>
            </a:r>
          </a:p>
          <a:p>
            <a:pPr lvl="1"/>
            <a:r>
              <a:rPr lang="en-US" dirty="0"/>
              <a:t>Avoid any exceptions to baseline rules to maintain legacy interop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NAV Protection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6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CBCE5D-80C4-34D6-EDA3-7AD7AE27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 Protection (single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CFF14-AA7D-4A89-53D4-AC580B3D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BC8BC-D4C1-7986-7DAD-4929BF6CE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63A6D-ACA2-4860-2DCB-0B158C681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EA4E70DD-5DB7-54D1-8D03-C0B5758BFE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164" y="2814762"/>
            <a:ext cx="8868885" cy="2290639"/>
          </a:xfrm>
        </p:spPr>
      </p:pic>
    </p:spTree>
    <p:extLst>
      <p:ext uri="{BB962C8B-B14F-4D97-AF65-F5344CB8AC3E}">
        <p14:creationId xmlns:p14="http://schemas.microsoft.com/office/powerpoint/2010/main" val="117690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938BF56-E598-D2C2-6A9B-53F4BA661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600199"/>
            <a:ext cx="8028770" cy="48752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schedule announcement frame from the TXOP owner AP (sharing AP) sets the NAV until the TXOP allocation frame that passes the TXOP to the shared AP</a:t>
            </a:r>
          </a:p>
          <a:p>
            <a:pPr lvl="1"/>
            <a:r>
              <a:rPr lang="en-US" dirty="0"/>
              <a:t>Upon receiving the schedule announcement frame, the STAs in sharing AP’s BSS will set their intra-BSS NAV; while STAs in all other BSSs will set their basic NAV </a:t>
            </a:r>
          </a:p>
          <a:p>
            <a:pPr lvl="2"/>
            <a:r>
              <a:rPr lang="en-US" dirty="0"/>
              <a:t>The CTS responses help provide protection from STAs hidden to the sharing AP</a:t>
            </a:r>
          </a:p>
          <a:p>
            <a:r>
              <a:rPr lang="en-US" dirty="0"/>
              <a:t>The TXOP allocation frame and the CTS (CTS2self) response sets the NAV for the duration of the shared TXOP</a:t>
            </a:r>
          </a:p>
          <a:p>
            <a:pPr lvl="1"/>
            <a:r>
              <a:rPr lang="en-US" dirty="0"/>
              <a:t>Based on the RA/TA values of these frames, the intra-BSS NAV is set for STAs belonging to sharing AP &amp; the shared AP and basic NAV is set for other </a:t>
            </a:r>
            <a:r>
              <a:rPr lang="en-US" dirty="0" err="1"/>
              <a:t>BSSes</a:t>
            </a:r>
            <a:endParaRPr lang="en-US" dirty="0"/>
          </a:p>
          <a:p>
            <a:pPr lvl="1"/>
            <a:r>
              <a:rPr lang="en-US" dirty="0"/>
              <a:t>It is likely that the duration of the shared TXOP is longer than the time the shared AP needs to serve its STA(s)</a:t>
            </a:r>
          </a:p>
          <a:p>
            <a:pPr lvl="1"/>
            <a:r>
              <a:rPr lang="en-US" dirty="0"/>
              <a:t>The shared AP returns the TXOP via a CF-END frame.</a:t>
            </a:r>
          </a:p>
          <a:p>
            <a:r>
              <a:rPr lang="en-US" dirty="0"/>
              <a:t>At this point, the sharing AP can utilize any residual time to serve in-BSS STAs </a:t>
            </a:r>
          </a:p>
          <a:p>
            <a:pPr lvl="1"/>
            <a:r>
              <a:rPr lang="en-US" dirty="0"/>
              <a:t>This can be either DL (e.g., any LL flows that might have queued) or it could solicit triggered UL.</a:t>
            </a:r>
          </a:p>
          <a:p>
            <a:pPr lvl="1"/>
            <a:r>
              <a:rPr lang="en-US" dirty="0"/>
              <a:t>The intra-BSS NAV continues to be set for sharing AP’s BSS and transmissions in its BSS will set the basic NAV for everyone else’s BSS.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Protection (single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3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7D8EB65-6488-210B-846F-9C40FE0CD3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277" y="2456689"/>
            <a:ext cx="9045546" cy="2785872"/>
          </a:xfrm>
          <a:noFill/>
        </p:spPr>
      </p:pic>
      <p:sp>
        <p:nvSpPr>
          <p:cNvPr id="15" name="Title 2">
            <a:extLst>
              <a:ext uri="{FF2B5EF4-FFF2-40B4-BE49-F238E27FC236}">
                <a16:creationId xmlns:a16="http://schemas.microsoft.com/office/drawing/2014/main" id="{775C19CE-A52D-758A-29FA-E8DA7F191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Protection (multiple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A6EFE-BB1B-D0FE-34DF-E01980F2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C8A6F-26AF-CEA7-E8B4-12D30268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B82B3-C7F3-06FB-8CBA-7CB5CF37A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96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938BF56-E598-D2C2-6A9B-53F4BA661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600199"/>
            <a:ext cx="8028770" cy="4875213"/>
          </a:xfrm>
        </p:spPr>
        <p:txBody>
          <a:bodyPr>
            <a:normAutofit/>
          </a:bodyPr>
          <a:lstStyle/>
          <a:p>
            <a:r>
              <a:rPr lang="en-US" dirty="0"/>
              <a:t>The schedule announcement step is the same as single AP sharing</a:t>
            </a:r>
          </a:p>
          <a:p>
            <a:endParaRPr lang="en-US" dirty="0"/>
          </a:p>
          <a:p>
            <a:r>
              <a:rPr lang="en-US" dirty="0"/>
              <a:t>The TXOP allocation step is the same as single AP sharing</a:t>
            </a:r>
          </a:p>
          <a:p>
            <a:pPr lvl="1"/>
            <a:r>
              <a:rPr lang="en-US" dirty="0"/>
              <a:t>With the additional requirement that other candidate AP(s) transmit a CTS with RA set to the shared AP to silence their in-BSS STAs that are hidden to sharing and shared AP’s frames.</a:t>
            </a:r>
          </a:p>
          <a:p>
            <a:endParaRPr lang="en-US" dirty="0"/>
          </a:p>
          <a:p>
            <a:r>
              <a:rPr lang="en-US" dirty="0"/>
              <a:t>A shared AP returns an unused portion of the (shared) TXOP via the CF-End frame and the sharing AP can utilize any residual time to serve in-BSS STAs (same as single AP sharing) </a:t>
            </a:r>
          </a:p>
          <a:p>
            <a:pPr lvl="1"/>
            <a:r>
              <a:rPr lang="en-US" dirty="0"/>
              <a:t>After serving in-BSS STAs, the sharing AP can pass the TXOP to the next candidate AP (if any).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NAV Protection (multiple AP sharing)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217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cb1c834-fb5e-4db1-b5fe-b760d2c58f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16976</TotalTime>
  <Words>1871</Words>
  <Application>Microsoft Office PowerPoint</Application>
  <PresentationFormat>On-screen Show (4:3)</PresentationFormat>
  <Paragraphs>221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Times New Roman</vt:lpstr>
      <vt:lpstr>802-11-Submission</vt:lpstr>
      <vt:lpstr>Coordinated TDMA (C-TDMA) Follow-up</vt:lpstr>
      <vt:lpstr>Introduction</vt:lpstr>
      <vt:lpstr>C-TDMA frame exchange sequence</vt:lpstr>
      <vt:lpstr>C-TDMA frame exchange sequence</vt:lpstr>
      <vt:lpstr>NAV Protection</vt:lpstr>
      <vt:lpstr>NAV Protection (single AP sharing)</vt:lpstr>
      <vt:lpstr>NAV Protection (single AP sharing)</vt:lpstr>
      <vt:lpstr>NAV Protection (multiple AP sharing)</vt:lpstr>
      <vt:lpstr>NAV Protection (multiple AP sharing)</vt:lpstr>
      <vt:lpstr>Single vs multiple AP sharing</vt:lpstr>
      <vt:lpstr>Summary</vt:lpstr>
      <vt:lpstr>SP #1</vt:lpstr>
      <vt:lpstr>SP #2</vt:lpstr>
      <vt:lpstr>SP #3</vt:lpstr>
      <vt:lpstr>SP #4</vt:lpstr>
      <vt:lpstr>SP #5</vt:lpstr>
      <vt:lpstr>SP #6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Abhishek Patil</cp:lastModifiedBy>
  <cp:revision>2</cp:revision>
  <cp:lastPrinted>1998-02-10T13:28:06Z</cp:lastPrinted>
  <dcterms:created xsi:type="dcterms:W3CDTF">2007-05-21T21:00:37Z</dcterms:created>
  <dcterms:modified xsi:type="dcterms:W3CDTF">2024-01-14T04:22:02Z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