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5"/>
  </p:notesMasterIdLst>
  <p:handoutMasterIdLst>
    <p:handoutMasterId r:id="rId16"/>
  </p:handoutMasterIdLst>
  <p:sldIdLst>
    <p:sldId id="621" r:id="rId5"/>
    <p:sldId id="815" r:id="rId6"/>
    <p:sldId id="842" r:id="rId7"/>
    <p:sldId id="843" r:id="rId8"/>
    <p:sldId id="844" r:id="rId9"/>
    <p:sldId id="851" r:id="rId10"/>
    <p:sldId id="848" r:id="rId11"/>
    <p:sldId id="838" r:id="rId12"/>
    <p:sldId id="849" r:id="rId13"/>
    <p:sldId id="85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9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5860B"/>
    <a:srgbClr val="FFCCCC"/>
    <a:srgbClr val="A0B1D0"/>
    <a:srgbClr val="E9EDF4"/>
    <a:srgbClr val="254061"/>
    <a:srgbClr val="252B9D"/>
    <a:srgbClr val="254092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A9EDB1-C135-4AF2-B8B3-B1551BEC5D6B}" v="11" dt="2023-11-15T03:04:04.5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713" autoAdjust="0"/>
  </p:normalViewPr>
  <p:slideViewPr>
    <p:cSldViewPr snapToGrid="0">
      <p:cViewPr varScale="1">
        <p:scale>
          <a:sx n="86" d="100"/>
          <a:sy n="86" d="100"/>
        </p:scale>
        <p:origin x="1354" y="58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5FA9EDB1-C135-4AF2-B8B3-B1551BEC5D6B}"/>
    <pc:docChg chg="undo custSel addSld delSld modSld modMainMaster">
      <pc:chgData name="Abhishek Patil" userId="4a57f103-40b4-4474-a113-d3340a5396d8" providerId="ADAL" clId="{5FA9EDB1-C135-4AF2-B8B3-B1551BEC5D6B}" dt="2023-11-15T16:28:23.138" v="863" actId="20577"/>
      <pc:docMkLst>
        <pc:docMk/>
      </pc:docMkLst>
      <pc:sldChg chg="modSp mod">
        <pc:chgData name="Abhishek Patil" userId="4a57f103-40b4-4474-a113-d3340a5396d8" providerId="ADAL" clId="{5FA9EDB1-C135-4AF2-B8B3-B1551BEC5D6B}" dt="2023-11-12T22:47:50.459" v="203"/>
        <pc:sldMkLst>
          <pc:docMk/>
          <pc:sldMk cId="962940899" sldId="621"/>
        </pc:sldMkLst>
        <pc:spChg chg="mod">
          <ac:chgData name="Abhishek Patil" userId="4a57f103-40b4-4474-a113-d3340a5396d8" providerId="ADAL" clId="{5FA9EDB1-C135-4AF2-B8B3-B1551BEC5D6B}" dt="2023-11-12T22:47:19.883" v="196" actId="20577"/>
          <ac:spMkLst>
            <pc:docMk/>
            <pc:sldMk cId="962940899" sldId="621"/>
            <ac:spMk id="13" creationId="{00000000-0000-0000-0000-000000000000}"/>
          </ac:spMkLst>
        </pc:spChg>
        <pc:graphicFrameChg chg="mod modGraphic">
          <ac:chgData name="Abhishek Patil" userId="4a57f103-40b4-4474-a113-d3340a5396d8" providerId="ADAL" clId="{5FA9EDB1-C135-4AF2-B8B3-B1551BEC5D6B}" dt="2023-11-12T22:47:50.459" v="203"/>
          <ac:graphicFrameMkLst>
            <pc:docMk/>
            <pc:sldMk cId="962940899" sldId="621"/>
            <ac:graphicFrameMk id="5" creationId="{00000000-0000-0000-0000-000000000000}"/>
          </ac:graphicFrameMkLst>
        </pc:graphicFrameChg>
      </pc:sldChg>
      <pc:sldChg chg="addSp delSp modSp mod chgLayout">
        <pc:chgData name="Abhishek Patil" userId="4a57f103-40b4-4474-a113-d3340a5396d8" providerId="ADAL" clId="{5FA9EDB1-C135-4AF2-B8B3-B1551BEC5D6B}" dt="2023-11-15T15:10:22.724" v="820" actId="14100"/>
        <pc:sldMkLst>
          <pc:docMk/>
          <pc:sldMk cId="1939242913" sldId="815"/>
        </pc:sldMkLst>
        <pc:spChg chg="mod ord">
          <ac:chgData name="Abhishek Patil" userId="4a57f103-40b4-4474-a113-d3340a5396d8" providerId="ADAL" clId="{5FA9EDB1-C135-4AF2-B8B3-B1551BEC5D6B}" dt="2023-11-15T15:10:22.724" v="820" actId="14100"/>
          <ac:spMkLst>
            <pc:docMk/>
            <pc:sldMk cId="1939242913" sldId="815"/>
            <ac:spMk id="2" creationId="{BA9CDBB9-02B2-4243-B98C-05F58562F27D}"/>
          </ac:spMkLst>
        </pc:spChg>
        <pc:spChg chg="mod ord">
          <ac:chgData name="Abhishek Patil" userId="4a57f103-40b4-4474-a113-d3340a5396d8" providerId="ADAL" clId="{5FA9EDB1-C135-4AF2-B8B3-B1551BEC5D6B}" dt="2023-11-15T15:10:17.896" v="818" actId="6264"/>
          <ac:spMkLst>
            <pc:docMk/>
            <pc:sldMk cId="1939242913" sldId="815"/>
            <ac:spMk id="3" creationId="{40F7AE47-4FB6-4E8E-B85D-0E2FBA1B4E65}"/>
          </ac:spMkLst>
        </pc:spChg>
        <pc:spChg chg="mod ord">
          <ac:chgData name="Abhishek Patil" userId="4a57f103-40b4-4474-a113-d3340a5396d8" providerId="ADAL" clId="{5FA9EDB1-C135-4AF2-B8B3-B1551BEC5D6B}" dt="2023-11-15T15:10:17.896" v="818" actId="6264"/>
          <ac:spMkLst>
            <pc:docMk/>
            <pc:sldMk cId="1939242913" sldId="815"/>
            <ac:spMk id="4" creationId="{A047B82D-A794-40F0-A090-7DC884C5CC46}"/>
          </ac:spMkLst>
        </pc:spChg>
        <pc:spChg chg="mod ord">
          <ac:chgData name="Abhishek Patil" userId="4a57f103-40b4-4474-a113-d3340a5396d8" providerId="ADAL" clId="{5FA9EDB1-C135-4AF2-B8B3-B1551BEC5D6B}" dt="2023-11-15T15:10:17.896" v="818" actId="6264"/>
          <ac:spMkLst>
            <pc:docMk/>
            <pc:sldMk cId="1939242913" sldId="815"/>
            <ac:spMk id="5" creationId="{9861AC74-AF63-4C2D-BA24-9A65DF582D8C}"/>
          </ac:spMkLst>
        </pc:spChg>
        <pc:spChg chg="add del mod">
          <ac:chgData name="Abhishek Patil" userId="4a57f103-40b4-4474-a113-d3340a5396d8" providerId="ADAL" clId="{5FA9EDB1-C135-4AF2-B8B3-B1551BEC5D6B}" dt="2023-11-15T15:10:17.896" v="818" actId="6264"/>
          <ac:spMkLst>
            <pc:docMk/>
            <pc:sldMk cId="1939242913" sldId="815"/>
            <ac:spMk id="6" creationId="{17627A97-76CF-ACB7-D3E2-41A24D657DAE}"/>
          </ac:spMkLst>
        </pc:spChg>
        <pc:spChg chg="add del mod">
          <ac:chgData name="Abhishek Patil" userId="4a57f103-40b4-4474-a113-d3340a5396d8" providerId="ADAL" clId="{5FA9EDB1-C135-4AF2-B8B3-B1551BEC5D6B}" dt="2023-11-15T15:10:17.896" v="818" actId="6264"/>
          <ac:spMkLst>
            <pc:docMk/>
            <pc:sldMk cId="1939242913" sldId="815"/>
            <ac:spMk id="7" creationId="{54F7C024-6E4E-4D43-47A6-70934E15AA6E}"/>
          </ac:spMkLst>
        </pc:spChg>
        <pc:spChg chg="add del mod">
          <ac:chgData name="Abhishek Patil" userId="4a57f103-40b4-4474-a113-d3340a5396d8" providerId="ADAL" clId="{5FA9EDB1-C135-4AF2-B8B3-B1551BEC5D6B}" dt="2023-11-15T15:10:17.896" v="818" actId="6264"/>
          <ac:spMkLst>
            <pc:docMk/>
            <pc:sldMk cId="1939242913" sldId="815"/>
            <ac:spMk id="8" creationId="{C98F6BA2-875C-AEE5-EB9E-AD7FCF5C7B2B}"/>
          </ac:spMkLst>
        </pc:spChg>
        <pc:spChg chg="add del mod">
          <ac:chgData name="Abhishek Patil" userId="4a57f103-40b4-4474-a113-d3340a5396d8" providerId="ADAL" clId="{5FA9EDB1-C135-4AF2-B8B3-B1551BEC5D6B}" dt="2023-11-15T15:10:17.896" v="818" actId="6264"/>
          <ac:spMkLst>
            <pc:docMk/>
            <pc:sldMk cId="1939242913" sldId="815"/>
            <ac:spMk id="9" creationId="{2A8F3707-D5DC-6BE8-CEAE-631CFC48A977}"/>
          </ac:spMkLst>
        </pc:spChg>
      </pc:sldChg>
      <pc:sldChg chg="modSp mod">
        <pc:chgData name="Abhishek Patil" userId="4a57f103-40b4-4474-a113-d3340a5396d8" providerId="ADAL" clId="{5FA9EDB1-C135-4AF2-B8B3-B1551BEC5D6B}" dt="2023-11-15T14:58:01.108" v="816" actId="27636"/>
        <pc:sldMkLst>
          <pc:docMk/>
          <pc:sldMk cId="1004402833" sldId="838"/>
        </pc:sldMkLst>
        <pc:spChg chg="mod">
          <ac:chgData name="Abhishek Patil" userId="4a57f103-40b4-4474-a113-d3340a5396d8" providerId="ADAL" clId="{5FA9EDB1-C135-4AF2-B8B3-B1551BEC5D6B}" dt="2023-11-15T14:58:01.108" v="816" actId="27636"/>
          <ac:spMkLst>
            <pc:docMk/>
            <pc:sldMk cId="1004402833" sldId="838"/>
            <ac:spMk id="2" creationId="{A2532AC4-EF75-C831-2D73-2C13E0FBDE4C}"/>
          </ac:spMkLst>
        </pc:spChg>
      </pc:sldChg>
      <pc:sldChg chg="modSp mod">
        <pc:chgData name="Abhishek Patil" userId="4a57f103-40b4-4474-a113-d3340a5396d8" providerId="ADAL" clId="{5FA9EDB1-C135-4AF2-B8B3-B1551BEC5D6B}" dt="2023-11-15T16:24:33.448" v="844" actId="6549"/>
        <pc:sldMkLst>
          <pc:docMk/>
          <pc:sldMk cId="2208120436" sldId="844"/>
        </pc:sldMkLst>
        <pc:spChg chg="mod">
          <ac:chgData name="Abhishek Patil" userId="4a57f103-40b4-4474-a113-d3340a5396d8" providerId="ADAL" clId="{5FA9EDB1-C135-4AF2-B8B3-B1551BEC5D6B}" dt="2023-11-15T16:24:33.448" v="844" actId="6549"/>
          <ac:spMkLst>
            <pc:docMk/>
            <pc:sldMk cId="2208120436" sldId="844"/>
            <ac:spMk id="2" creationId="{B02AF09E-FD86-1F7F-3E61-B7FD4DBA1C6C}"/>
          </ac:spMkLst>
        </pc:spChg>
      </pc:sldChg>
      <pc:sldChg chg="del">
        <pc:chgData name="Abhishek Patil" userId="4a57f103-40b4-4474-a113-d3340a5396d8" providerId="ADAL" clId="{5FA9EDB1-C135-4AF2-B8B3-B1551BEC5D6B}" dt="2023-11-15T08:36:49.946" v="552" actId="47"/>
        <pc:sldMkLst>
          <pc:docMk/>
          <pc:sldMk cId="4020004109" sldId="847"/>
        </pc:sldMkLst>
      </pc:sldChg>
      <pc:sldChg chg="modSp mod">
        <pc:chgData name="Abhishek Patil" userId="4a57f103-40b4-4474-a113-d3340a5396d8" providerId="ADAL" clId="{5FA9EDB1-C135-4AF2-B8B3-B1551BEC5D6B}" dt="2023-11-15T14:56:02.384" v="658" actId="20577"/>
        <pc:sldMkLst>
          <pc:docMk/>
          <pc:sldMk cId="1476287232" sldId="848"/>
        </pc:sldMkLst>
        <pc:spChg chg="mod">
          <ac:chgData name="Abhishek Patil" userId="4a57f103-40b4-4474-a113-d3340a5396d8" providerId="ADAL" clId="{5FA9EDB1-C135-4AF2-B8B3-B1551BEC5D6B}" dt="2023-11-15T14:56:02.384" v="658" actId="20577"/>
          <ac:spMkLst>
            <pc:docMk/>
            <pc:sldMk cId="1476287232" sldId="848"/>
            <ac:spMk id="2" creationId="{B02AF09E-FD86-1F7F-3E61-B7FD4DBA1C6C}"/>
          </ac:spMkLst>
        </pc:spChg>
      </pc:sldChg>
      <pc:sldChg chg="modSp mod">
        <pc:chgData name="Abhishek Patil" userId="4a57f103-40b4-4474-a113-d3340a5396d8" providerId="ADAL" clId="{5FA9EDB1-C135-4AF2-B8B3-B1551BEC5D6B}" dt="2023-11-12T22:48:52.354" v="204" actId="20577"/>
        <pc:sldMkLst>
          <pc:docMk/>
          <pc:sldMk cId="1010485168" sldId="849"/>
        </pc:sldMkLst>
        <pc:spChg chg="mod">
          <ac:chgData name="Abhishek Patil" userId="4a57f103-40b4-4474-a113-d3340a5396d8" providerId="ADAL" clId="{5FA9EDB1-C135-4AF2-B8B3-B1551BEC5D6B}" dt="2023-11-12T22:48:52.354" v="204" actId="20577"/>
          <ac:spMkLst>
            <pc:docMk/>
            <pc:sldMk cId="1010485168" sldId="849"/>
            <ac:spMk id="2" creationId="{6839EC43-A58A-6180-8932-CF1E66C17A5B}"/>
          </ac:spMkLst>
        </pc:spChg>
        <pc:spChg chg="mod">
          <ac:chgData name="Abhishek Patil" userId="4a57f103-40b4-4474-a113-d3340a5396d8" providerId="ADAL" clId="{5FA9EDB1-C135-4AF2-B8B3-B1551BEC5D6B}" dt="2023-11-12T22:41:19.442" v="145" actId="13926"/>
          <ac:spMkLst>
            <pc:docMk/>
            <pc:sldMk cId="1010485168" sldId="849"/>
            <ac:spMk id="5" creationId="{8926952F-8ED2-BCE4-3738-12F2F7857CE4}"/>
          </ac:spMkLst>
        </pc:spChg>
      </pc:sldChg>
      <pc:sldChg chg="modSp mod">
        <pc:chgData name="Abhishek Patil" userId="4a57f103-40b4-4474-a113-d3340a5396d8" providerId="ADAL" clId="{5FA9EDB1-C135-4AF2-B8B3-B1551BEC5D6B}" dt="2023-11-12T22:43:56.440" v="186" actId="2711"/>
        <pc:sldMkLst>
          <pc:docMk/>
          <pc:sldMk cId="4059703441" sldId="850"/>
        </pc:sldMkLst>
        <pc:spChg chg="mod">
          <ac:chgData name="Abhishek Patil" userId="4a57f103-40b4-4474-a113-d3340a5396d8" providerId="ADAL" clId="{5FA9EDB1-C135-4AF2-B8B3-B1551BEC5D6B}" dt="2023-11-12T22:43:56.440" v="186" actId="2711"/>
          <ac:spMkLst>
            <pc:docMk/>
            <pc:sldMk cId="4059703441" sldId="850"/>
            <ac:spMk id="2" creationId="{0B0369A8-FE97-FF2C-4109-9107BD103CB8}"/>
          </ac:spMkLst>
        </pc:spChg>
      </pc:sldChg>
      <pc:sldChg chg="del">
        <pc:chgData name="Abhishek Patil" userId="4a57f103-40b4-4474-a113-d3340a5396d8" providerId="ADAL" clId="{5FA9EDB1-C135-4AF2-B8B3-B1551BEC5D6B}" dt="2023-11-10T01:20:39.843" v="33" actId="47"/>
        <pc:sldMkLst>
          <pc:docMk/>
          <pc:sldMk cId="376432983" sldId="851"/>
        </pc:sldMkLst>
      </pc:sldChg>
      <pc:sldChg chg="modSp add mod">
        <pc:chgData name="Abhishek Patil" userId="4a57f103-40b4-4474-a113-d3340a5396d8" providerId="ADAL" clId="{5FA9EDB1-C135-4AF2-B8B3-B1551BEC5D6B}" dt="2023-11-15T16:28:23.138" v="863" actId="20577"/>
        <pc:sldMkLst>
          <pc:docMk/>
          <pc:sldMk cId="512219917" sldId="851"/>
        </pc:sldMkLst>
        <pc:spChg chg="mod">
          <ac:chgData name="Abhishek Patil" userId="4a57f103-40b4-4474-a113-d3340a5396d8" providerId="ADAL" clId="{5FA9EDB1-C135-4AF2-B8B3-B1551BEC5D6B}" dt="2023-11-15T16:28:23.138" v="863" actId="20577"/>
          <ac:spMkLst>
            <pc:docMk/>
            <pc:sldMk cId="512219917" sldId="851"/>
            <ac:spMk id="2" creationId="{B02AF09E-FD86-1F7F-3E61-B7FD4DBA1C6C}"/>
          </ac:spMkLst>
        </pc:spChg>
      </pc:sldChg>
      <pc:sldChg chg="add del">
        <pc:chgData name="Abhishek Patil" userId="4a57f103-40b4-4474-a113-d3340a5396d8" providerId="ADAL" clId="{5FA9EDB1-C135-4AF2-B8B3-B1551BEC5D6B}" dt="2023-11-15T03:04:01.076" v="206" actId="47"/>
        <pc:sldMkLst>
          <pc:docMk/>
          <pc:sldMk cId="4001080612" sldId="851"/>
        </pc:sldMkLst>
      </pc:sldChg>
      <pc:sldChg chg="del">
        <pc:chgData name="Abhishek Patil" userId="4a57f103-40b4-4474-a113-d3340a5396d8" providerId="ADAL" clId="{5FA9EDB1-C135-4AF2-B8B3-B1551BEC5D6B}" dt="2023-11-10T01:20:41.350" v="34" actId="47"/>
        <pc:sldMkLst>
          <pc:docMk/>
          <pc:sldMk cId="752080719" sldId="852"/>
        </pc:sldMkLst>
      </pc:sldChg>
      <pc:sldMasterChg chg="addSp delSp modSp mod">
        <pc:chgData name="Abhishek Patil" userId="4a57f103-40b4-4474-a113-d3340a5396d8" providerId="ADAL" clId="{5FA9EDB1-C135-4AF2-B8B3-B1551BEC5D6B}" dt="2023-11-15T14:58:20.050" v="817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5FA9EDB1-C135-4AF2-B8B3-B1551BEC5D6B}" dt="2023-11-08T05:28:36.957" v="12" actId="20577"/>
          <ac:spMkLst>
            <pc:docMk/>
            <pc:sldMasterMk cId="2894819845" sldId="2147484204"/>
            <ac:spMk id="11" creationId="{00000000-0000-0000-0000-000000000000}"/>
          </ac:spMkLst>
        </pc:spChg>
        <pc:spChg chg="mod">
          <ac:chgData name="Abhishek Patil" userId="4a57f103-40b4-4474-a113-d3340a5396d8" providerId="ADAL" clId="{5FA9EDB1-C135-4AF2-B8B3-B1551BEC5D6B}" dt="2023-11-15T14:58:20.050" v="817" actId="20577"/>
          <ac:spMkLst>
            <pc:docMk/>
            <pc:sldMasterMk cId="2894819845" sldId="2147484204"/>
            <ac:spMk id="17" creationId="{00000000-0000-0000-0000-000000000000}"/>
          </ac:spMkLst>
        </pc:spChg>
        <pc:graphicFrameChg chg="add del mod">
          <ac:chgData name="Abhishek Patil" userId="4a57f103-40b4-4474-a113-d3340a5396d8" providerId="ADAL" clId="{5FA9EDB1-C135-4AF2-B8B3-B1551BEC5D6B}" dt="2023-11-08T05:28:11.943" v="1"/>
          <ac:graphicFrameMkLst>
            <pc:docMk/>
            <pc:sldMasterMk cId="2894819845" sldId="2147484204"/>
            <ac:graphicFrameMk id="2" creationId="{F4DAB05D-B313-BD8E-02C1-65C2C8B36F0C}"/>
          </ac:graphicFrameMkLst>
        </pc:graphicFrameChg>
      </pc:sldMasterChg>
    </pc:docChg>
  </pc:docChgLst>
  <pc:docChgLst>
    <pc:chgData name="Abhishek Patil" userId="4a57f103-40b4-4474-a113-d3340a5396d8" providerId="ADAL" clId="{C65B318B-EFFF-4730-B2AA-BD1E5369AA1A}"/>
    <pc:docChg chg="undo custSel addSld modSld">
      <pc:chgData name="Abhishek Patil" userId="4a57f103-40b4-4474-a113-d3340a5396d8" providerId="ADAL" clId="{C65B318B-EFFF-4730-B2AA-BD1E5369AA1A}" dt="2023-09-27T17:49:56.124" v="408" actId="20577"/>
      <pc:docMkLst>
        <pc:docMk/>
      </pc:docMkLst>
      <pc:sldChg chg="modSp mod">
        <pc:chgData name="Abhishek Patil" userId="4a57f103-40b4-4474-a113-d3340a5396d8" providerId="ADAL" clId="{C65B318B-EFFF-4730-B2AA-BD1E5369AA1A}" dt="2023-09-27T17:06:25.674" v="282" actId="20577"/>
        <pc:sldMkLst>
          <pc:docMk/>
          <pc:sldMk cId="4020004109" sldId="847"/>
        </pc:sldMkLst>
        <pc:spChg chg="mod">
          <ac:chgData name="Abhishek Patil" userId="4a57f103-40b4-4474-a113-d3340a5396d8" providerId="ADAL" clId="{C65B318B-EFFF-4730-B2AA-BD1E5369AA1A}" dt="2023-09-27T17:06:25.674" v="282" actId="20577"/>
          <ac:spMkLst>
            <pc:docMk/>
            <pc:sldMk cId="4020004109" sldId="847"/>
            <ac:spMk id="2" creationId="{B02AF09E-FD86-1F7F-3E61-B7FD4DBA1C6C}"/>
          </ac:spMkLst>
        </pc:spChg>
      </pc:sldChg>
      <pc:sldChg chg="modSp mod">
        <pc:chgData name="Abhishek Patil" userId="4a57f103-40b4-4474-a113-d3340a5396d8" providerId="ADAL" clId="{C65B318B-EFFF-4730-B2AA-BD1E5369AA1A}" dt="2023-09-27T17:06:34.773" v="284" actId="27636"/>
        <pc:sldMkLst>
          <pc:docMk/>
          <pc:sldMk cId="1476287232" sldId="848"/>
        </pc:sldMkLst>
        <pc:spChg chg="mod">
          <ac:chgData name="Abhishek Patil" userId="4a57f103-40b4-4474-a113-d3340a5396d8" providerId="ADAL" clId="{C65B318B-EFFF-4730-B2AA-BD1E5369AA1A}" dt="2023-09-27T17:06:34.773" v="284" actId="27636"/>
          <ac:spMkLst>
            <pc:docMk/>
            <pc:sldMk cId="1476287232" sldId="848"/>
            <ac:spMk id="2" creationId="{B02AF09E-FD86-1F7F-3E61-B7FD4DBA1C6C}"/>
          </ac:spMkLst>
        </pc:spChg>
      </pc:sldChg>
      <pc:sldChg chg="modSp new mod">
        <pc:chgData name="Abhishek Patil" userId="4a57f103-40b4-4474-a113-d3340a5396d8" providerId="ADAL" clId="{C65B318B-EFFF-4730-B2AA-BD1E5369AA1A}" dt="2023-09-27T17:48:32.710" v="340" actId="20577"/>
        <pc:sldMkLst>
          <pc:docMk/>
          <pc:sldMk cId="4059703441" sldId="850"/>
        </pc:sldMkLst>
        <pc:spChg chg="mod">
          <ac:chgData name="Abhishek Patil" userId="4a57f103-40b4-4474-a113-d3340a5396d8" providerId="ADAL" clId="{C65B318B-EFFF-4730-B2AA-BD1E5369AA1A}" dt="2023-09-27T17:48:32.710" v="340" actId="20577"/>
          <ac:spMkLst>
            <pc:docMk/>
            <pc:sldMk cId="4059703441" sldId="850"/>
            <ac:spMk id="2" creationId="{0B0369A8-FE97-FF2C-4109-9107BD103CB8}"/>
          </ac:spMkLst>
        </pc:spChg>
        <pc:spChg chg="mod">
          <ac:chgData name="Abhishek Patil" userId="4a57f103-40b4-4474-a113-d3340a5396d8" providerId="ADAL" clId="{C65B318B-EFFF-4730-B2AA-BD1E5369AA1A}" dt="2023-09-27T01:58:41.612" v="5" actId="20577"/>
          <ac:spMkLst>
            <pc:docMk/>
            <pc:sldMk cId="4059703441" sldId="850"/>
            <ac:spMk id="5" creationId="{5795E9D9-575E-17B8-7B38-0F6CD6F0C227}"/>
          </ac:spMkLst>
        </pc:spChg>
      </pc:sldChg>
      <pc:sldChg chg="modSp add mod">
        <pc:chgData name="Abhishek Patil" userId="4a57f103-40b4-4474-a113-d3340a5396d8" providerId="ADAL" clId="{C65B318B-EFFF-4730-B2AA-BD1E5369AA1A}" dt="2023-09-27T17:49:12.637" v="373" actId="20577"/>
        <pc:sldMkLst>
          <pc:docMk/>
          <pc:sldMk cId="376432983" sldId="851"/>
        </pc:sldMkLst>
        <pc:spChg chg="mod">
          <ac:chgData name="Abhishek Patil" userId="4a57f103-40b4-4474-a113-d3340a5396d8" providerId="ADAL" clId="{C65B318B-EFFF-4730-B2AA-BD1E5369AA1A}" dt="2023-09-27T17:49:12.637" v="373" actId="20577"/>
          <ac:spMkLst>
            <pc:docMk/>
            <pc:sldMk cId="376432983" sldId="851"/>
            <ac:spMk id="2" creationId="{0B0369A8-FE97-FF2C-4109-9107BD103CB8}"/>
          </ac:spMkLst>
        </pc:spChg>
        <pc:spChg chg="mod">
          <ac:chgData name="Abhishek Patil" userId="4a57f103-40b4-4474-a113-d3340a5396d8" providerId="ADAL" clId="{C65B318B-EFFF-4730-B2AA-BD1E5369AA1A}" dt="2023-09-27T02:03:04.501" v="8" actId="20577"/>
          <ac:spMkLst>
            <pc:docMk/>
            <pc:sldMk cId="376432983" sldId="851"/>
            <ac:spMk id="5" creationId="{5795E9D9-575E-17B8-7B38-0F6CD6F0C227}"/>
          </ac:spMkLst>
        </pc:spChg>
      </pc:sldChg>
      <pc:sldChg chg="modSp add mod">
        <pc:chgData name="Abhishek Patil" userId="4a57f103-40b4-4474-a113-d3340a5396d8" providerId="ADAL" clId="{C65B318B-EFFF-4730-B2AA-BD1E5369AA1A}" dt="2023-09-27T17:49:56.124" v="408" actId="20577"/>
        <pc:sldMkLst>
          <pc:docMk/>
          <pc:sldMk cId="752080719" sldId="852"/>
        </pc:sldMkLst>
        <pc:spChg chg="mod">
          <ac:chgData name="Abhishek Patil" userId="4a57f103-40b4-4474-a113-d3340a5396d8" providerId="ADAL" clId="{C65B318B-EFFF-4730-B2AA-BD1E5369AA1A}" dt="2023-09-27T17:49:56.124" v="408" actId="20577"/>
          <ac:spMkLst>
            <pc:docMk/>
            <pc:sldMk cId="752080719" sldId="852"/>
            <ac:spMk id="2" creationId="{0B0369A8-FE97-FF2C-4109-9107BD103CB8}"/>
          </ac:spMkLst>
        </pc:spChg>
        <pc:spChg chg="mod">
          <ac:chgData name="Abhishek Patil" userId="4a57f103-40b4-4474-a113-d3340a5396d8" providerId="ADAL" clId="{C65B318B-EFFF-4730-B2AA-BD1E5369AA1A}" dt="2023-09-27T02:05:36.748" v="65" actId="20577"/>
          <ac:spMkLst>
            <pc:docMk/>
            <pc:sldMk cId="752080719" sldId="852"/>
            <ac:spMk id="5" creationId="{5795E9D9-575E-17B8-7B38-0F6CD6F0C227}"/>
          </ac:spMkLst>
        </pc:spChg>
      </pc:sldChg>
    </pc:docChg>
  </pc:docChgLst>
  <pc:docChgLst>
    <pc:chgData name="Abhishek Patil" userId="4a57f103-40b4-4474-a113-d3340a5396d8" providerId="ADAL" clId="{FE8A73AA-3B6A-4116-AEB5-31A4E0249A02}"/>
    <pc:docChg chg="undo redo custSel addSld delSld modSld sldOrd modMainMaster">
      <pc:chgData name="Abhishek Patil" userId="4a57f103-40b4-4474-a113-d3340a5396d8" providerId="ADAL" clId="{FE8A73AA-3B6A-4116-AEB5-31A4E0249A02}" dt="2023-06-05T14:59:10.542" v="3170" actId="14826"/>
      <pc:docMkLst>
        <pc:docMk/>
      </pc:docMkLst>
      <pc:sldChg chg="modSp mod">
        <pc:chgData name="Abhishek Patil" userId="4a57f103-40b4-4474-a113-d3340a5396d8" providerId="ADAL" clId="{FE8A73AA-3B6A-4116-AEB5-31A4E0249A02}" dt="2023-05-15T12:52:32.819" v="1262" actId="20577"/>
        <pc:sldMkLst>
          <pc:docMk/>
          <pc:sldMk cId="962940899" sldId="621"/>
        </pc:sldMkLst>
        <pc:spChg chg="mod">
          <ac:chgData name="Abhishek Patil" userId="4a57f103-40b4-4474-a113-d3340a5396d8" providerId="ADAL" clId="{FE8A73AA-3B6A-4116-AEB5-31A4E0249A02}" dt="2023-05-15T12:52:32.819" v="1262" actId="20577"/>
          <ac:spMkLst>
            <pc:docMk/>
            <pc:sldMk cId="962940899" sldId="621"/>
            <ac:spMk id="13" creationId="{00000000-0000-0000-0000-000000000000}"/>
          </ac:spMkLst>
        </pc:spChg>
        <pc:graphicFrameChg chg="modGraphic">
          <ac:chgData name="Abhishek Patil" userId="4a57f103-40b4-4474-a113-d3340a5396d8" providerId="ADAL" clId="{FE8A73AA-3B6A-4116-AEB5-31A4E0249A02}" dt="2023-03-13T17:23:54.413" v="88" actId="798"/>
          <ac:graphicFrameMkLst>
            <pc:docMk/>
            <pc:sldMk cId="962940899" sldId="621"/>
            <ac:graphicFrameMk id="5" creationId="{00000000-0000-0000-0000-000000000000}"/>
          </ac:graphicFrameMkLst>
        </pc:graphicFrameChg>
      </pc:sldChg>
      <pc:sldChg chg="modSp mod">
        <pc:chgData name="Abhishek Patil" userId="4a57f103-40b4-4474-a113-d3340a5396d8" providerId="ADAL" clId="{FE8A73AA-3B6A-4116-AEB5-31A4E0249A02}" dt="2023-06-05T03:10:56.129" v="2564" actId="20577"/>
        <pc:sldMkLst>
          <pc:docMk/>
          <pc:sldMk cId="1939242913" sldId="815"/>
        </pc:sldMkLst>
        <pc:spChg chg="mod">
          <ac:chgData name="Abhishek Patil" userId="4a57f103-40b4-4474-a113-d3340a5396d8" providerId="ADAL" clId="{FE8A73AA-3B6A-4116-AEB5-31A4E0249A02}" dt="2023-06-05T03:10:56.129" v="2564" actId="20577"/>
          <ac:spMkLst>
            <pc:docMk/>
            <pc:sldMk cId="1939242913" sldId="815"/>
            <ac:spMk id="2" creationId="{BA9CDBB9-02B2-4243-B98C-05F58562F27D}"/>
          </ac:spMkLst>
        </pc:spChg>
        <pc:spChg chg="mod">
          <ac:chgData name="Abhishek Patil" userId="4a57f103-40b4-4474-a113-d3340a5396d8" providerId="ADAL" clId="{FE8A73AA-3B6A-4116-AEB5-31A4E0249A02}" dt="2023-06-05T01:43:51.845" v="1727" actId="20577"/>
          <ac:spMkLst>
            <pc:docMk/>
            <pc:sldMk cId="1939242913" sldId="815"/>
            <ac:spMk id="5" creationId="{9861AC74-AF63-4C2D-BA24-9A65DF582D8C}"/>
          </ac:spMkLst>
        </pc:spChg>
      </pc:sldChg>
      <pc:sldChg chg="modSp mod">
        <pc:chgData name="Abhishek Patil" userId="4a57f103-40b4-4474-a113-d3340a5396d8" providerId="ADAL" clId="{FE8A73AA-3B6A-4116-AEB5-31A4E0249A02}" dt="2023-06-05T03:14:49.041" v="2690" actId="14100"/>
        <pc:sldMkLst>
          <pc:docMk/>
          <pc:sldMk cId="1846059991" sldId="827"/>
        </pc:sldMkLst>
        <pc:spChg chg="mod">
          <ac:chgData name="Abhishek Patil" userId="4a57f103-40b4-4474-a113-d3340a5396d8" providerId="ADAL" clId="{FE8A73AA-3B6A-4116-AEB5-31A4E0249A02}" dt="2023-06-05T03:14:49.041" v="2690" actId="14100"/>
          <ac:spMkLst>
            <pc:docMk/>
            <pc:sldMk cId="1846059991" sldId="827"/>
            <ac:spMk id="2" creationId="{4CB97693-51F9-F83A-7550-90B637A5C430}"/>
          </ac:spMkLst>
        </pc:spChg>
      </pc:sldChg>
      <pc:sldChg chg="modSp mod">
        <pc:chgData name="Abhishek Patil" userId="4a57f103-40b4-4474-a113-d3340a5396d8" providerId="ADAL" clId="{FE8A73AA-3B6A-4116-AEB5-31A4E0249A02}" dt="2023-06-05T03:15:10.724" v="2691" actId="14100"/>
        <pc:sldMkLst>
          <pc:docMk/>
          <pc:sldMk cId="2584358259" sldId="828"/>
        </pc:sldMkLst>
        <pc:spChg chg="mod">
          <ac:chgData name="Abhishek Patil" userId="4a57f103-40b4-4474-a113-d3340a5396d8" providerId="ADAL" clId="{FE8A73AA-3B6A-4116-AEB5-31A4E0249A02}" dt="2023-06-05T03:15:10.724" v="2691" actId="14100"/>
          <ac:spMkLst>
            <pc:docMk/>
            <pc:sldMk cId="2584358259" sldId="828"/>
            <ac:spMk id="9" creationId="{D20056F4-6DD7-265C-DD4D-87C3C6F2C71B}"/>
          </ac:spMkLst>
        </pc:spChg>
      </pc:sldChg>
      <pc:sldChg chg="modSp mod">
        <pc:chgData name="Abhishek Patil" userId="4a57f103-40b4-4474-a113-d3340a5396d8" providerId="ADAL" clId="{FE8A73AA-3B6A-4116-AEB5-31A4E0249A02}" dt="2023-06-05T14:59:10.542" v="3170" actId="14826"/>
        <pc:sldMkLst>
          <pc:docMk/>
          <pc:sldMk cId="3364810952" sldId="833"/>
        </pc:sldMkLst>
        <pc:spChg chg="mod">
          <ac:chgData name="Abhishek Patil" userId="4a57f103-40b4-4474-a113-d3340a5396d8" providerId="ADAL" clId="{FE8A73AA-3B6A-4116-AEB5-31A4E0249A02}" dt="2023-06-05T14:58:52.190" v="3167" actId="14100"/>
          <ac:spMkLst>
            <pc:docMk/>
            <pc:sldMk cId="3364810952" sldId="833"/>
            <ac:spMk id="2" creationId="{2A924652-87C7-AEFF-1F7B-13BDFB3E69B4}"/>
          </ac:spMkLst>
        </pc:spChg>
        <pc:spChg chg="mod">
          <ac:chgData name="Abhishek Patil" userId="4a57f103-40b4-4474-a113-d3340a5396d8" providerId="ADAL" clId="{FE8A73AA-3B6A-4116-AEB5-31A4E0249A02}" dt="2023-06-05T03:13:55.697" v="2672" actId="14100"/>
          <ac:spMkLst>
            <pc:docMk/>
            <pc:sldMk cId="3364810952" sldId="833"/>
            <ac:spMk id="13" creationId="{3519DE91-2A04-1990-E805-ADFEF570A9A2}"/>
          </ac:spMkLst>
        </pc:spChg>
        <pc:picChg chg="mod">
          <ac:chgData name="Abhishek Patil" userId="4a57f103-40b4-4474-a113-d3340a5396d8" providerId="ADAL" clId="{FE8A73AA-3B6A-4116-AEB5-31A4E0249A02}" dt="2023-06-05T14:59:10.542" v="3170" actId="14826"/>
          <ac:picMkLst>
            <pc:docMk/>
            <pc:sldMk cId="3364810952" sldId="833"/>
            <ac:picMk id="7" creationId="{EA520BDE-069F-6AC3-0B65-3FDBC8CEC9E7}"/>
          </ac:picMkLst>
        </pc:picChg>
      </pc:sldChg>
      <pc:sldChg chg="addSp delSp modSp mod">
        <pc:chgData name="Abhishek Patil" userId="4a57f103-40b4-4474-a113-d3340a5396d8" providerId="ADAL" clId="{FE8A73AA-3B6A-4116-AEB5-31A4E0249A02}" dt="2023-06-05T14:09:18.703" v="3160" actId="20577"/>
        <pc:sldMkLst>
          <pc:docMk/>
          <pc:sldMk cId="1944752698" sldId="835"/>
        </pc:sldMkLst>
        <pc:spChg chg="mod">
          <ac:chgData name="Abhishek Patil" userId="4a57f103-40b4-4474-a113-d3340a5396d8" providerId="ADAL" clId="{FE8A73AA-3B6A-4116-AEB5-31A4E0249A02}" dt="2023-06-05T14:08:26.076" v="3068" actId="108"/>
          <ac:spMkLst>
            <pc:docMk/>
            <pc:sldMk cId="1944752698" sldId="835"/>
            <ac:spMk id="2" creationId="{C5242806-51B2-86D6-3A0A-7D9AE64093C5}"/>
          </ac:spMkLst>
        </pc:spChg>
        <pc:spChg chg="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3" creationId="{340BCF6F-6955-0924-125F-06E2913383FC}"/>
          </ac:spMkLst>
        </pc:spChg>
        <pc:spChg chg="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4" creationId="{AD3CE2B0-2988-3BBE-649A-57EB75A4B231}"/>
          </ac:spMkLst>
        </pc:spChg>
        <pc:spChg chg="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5" creationId="{DF3C8723-D6EF-B624-CD05-2EAB46FFA784}"/>
          </ac:spMkLst>
        </pc:spChg>
        <pc:spChg chg="add mod">
          <ac:chgData name="Abhishek Patil" userId="4a57f103-40b4-4474-a113-d3340a5396d8" providerId="ADAL" clId="{FE8A73AA-3B6A-4116-AEB5-31A4E0249A02}" dt="2023-06-05T14:09:18.703" v="3160" actId="20577"/>
          <ac:spMkLst>
            <pc:docMk/>
            <pc:sldMk cId="1944752698" sldId="835"/>
            <ac:spMk id="6" creationId="{6AD7D14D-CCF3-1DA2-3DB0-5EEB9A3888B5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6" creationId="{BBA9BD2E-EFAA-1E51-03E6-7129FA15DA13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7" creationId="{3BF2AED6-A8D3-405D-FB73-ACFFD6C900FE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8" creationId="{68522715-C268-7324-9704-69D81FC6DE96}"/>
          </ac:spMkLst>
        </pc:spChg>
        <pc:spChg chg="add del mod">
          <ac:chgData name="Abhishek Patil" userId="4a57f103-40b4-4474-a113-d3340a5396d8" providerId="ADAL" clId="{FE8A73AA-3B6A-4116-AEB5-31A4E0249A02}" dt="2023-06-05T03:19:19.607" v="2867"/>
          <ac:spMkLst>
            <pc:docMk/>
            <pc:sldMk cId="1944752698" sldId="835"/>
            <ac:spMk id="9" creationId="{61C9A7BE-36E9-7721-6C77-2EB64526FA6C}"/>
          </ac:spMkLst>
        </pc:spChg>
      </pc:sldChg>
      <pc:sldChg chg="modSp mod">
        <pc:chgData name="Abhishek Patil" userId="4a57f103-40b4-4474-a113-d3340a5396d8" providerId="ADAL" clId="{FE8A73AA-3B6A-4116-AEB5-31A4E0249A02}" dt="2023-05-15T11:01:45.539" v="1210" actId="20577"/>
        <pc:sldMkLst>
          <pc:docMk/>
          <pc:sldMk cId="1004402833" sldId="838"/>
        </pc:sldMkLst>
        <pc:spChg chg="mod">
          <ac:chgData name="Abhishek Patil" userId="4a57f103-40b4-4474-a113-d3340a5396d8" providerId="ADAL" clId="{FE8A73AA-3B6A-4116-AEB5-31A4E0249A02}" dt="2023-05-15T11:01:45.539" v="1210" actId="20577"/>
          <ac:spMkLst>
            <pc:docMk/>
            <pc:sldMk cId="1004402833" sldId="838"/>
            <ac:spMk id="2" creationId="{A2532AC4-EF75-C831-2D73-2C13E0FBDE4C}"/>
          </ac:spMkLst>
        </pc:spChg>
      </pc:sldChg>
      <pc:sldChg chg="modSp mod">
        <pc:chgData name="Abhishek Patil" userId="4a57f103-40b4-4474-a113-d3340a5396d8" providerId="ADAL" clId="{FE8A73AA-3B6A-4116-AEB5-31A4E0249A02}" dt="2023-06-05T02:30:57.395" v="2454" actId="20577"/>
        <pc:sldMkLst>
          <pc:docMk/>
          <pc:sldMk cId="2386317211" sldId="839"/>
        </pc:sldMkLst>
        <pc:spChg chg="mod">
          <ac:chgData name="Abhishek Patil" userId="4a57f103-40b4-4474-a113-d3340a5396d8" providerId="ADAL" clId="{FE8A73AA-3B6A-4116-AEB5-31A4E0249A02}" dt="2023-06-05T02:30:57.395" v="2454" actId="20577"/>
          <ac:spMkLst>
            <pc:docMk/>
            <pc:sldMk cId="2386317211" sldId="839"/>
            <ac:spMk id="2" creationId="{0025C893-A1EE-1E9A-25BF-2D7EAF1876C1}"/>
          </ac:spMkLst>
        </pc:spChg>
      </pc:sldChg>
      <pc:sldChg chg="modSp mod">
        <pc:chgData name="Abhishek Patil" userId="4a57f103-40b4-4474-a113-d3340a5396d8" providerId="ADAL" clId="{FE8A73AA-3B6A-4116-AEB5-31A4E0249A02}" dt="2023-06-05T02:45:04.907" v="2515" actId="20577"/>
        <pc:sldMkLst>
          <pc:docMk/>
          <pc:sldMk cId="3927257980" sldId="840"/>
        </pc:sldMkLst>
        <pc:spChg chg="mod">
          <ac:chgData name="Abhishek Patil" userId="4a57f103-40b4-4474-a113-d3340a5396d8" providerId="ADAL" clId="{FE8A73AA-3B6A-4116-AEB5-31A4E0249A02}" dt="2023-06-05T02:45:04.907" v="2515" actId="20577"/>
          <ac:spMkLst>
            <pc:docMk/>
            <pc:sldMk cId="3927257980" sldId="840"/>
            <ac:spMk id="2" creationId="{08543104-4888-64AB-7CAA-0B42E8BCC8FE}"/>
          </ac:spMkLst>
        </pc:spChg>
      </pc:sldChg>
      <pc:sldChg chg="addSp delSp modSp new mod ord">
        <pc:chgData name="Abhishek Patil" userId="4a57f103-40b4-4474-a113-d3340a5396d8" providerId="ADAL" clId="{FE8A73AA-3B6A-4116-AEB5-31A4E0249A02}" dt="2023-06-05T02:43:41.635" v="2509" actId="20577"/>
        <pc:sldMkLst>
          <pc:docMk/>
          <pc:sldMk cId="1501812958" sldId="841"/>
        </pc:sldMkLst>
        <pc:spChg chg="mod">
          <ac:chgData name="Abhishek Patil" userId="4a57f103-40b4-4474-a113-d3340a5396d8" providerId="ADAL" clId="{FE8A73AA-3B6A-4116-AEB5-31A4E0249A02}" dt="2023-06-05T02:43:41.635" v="2509" actId="20577"/>
          <ac:spMkLst>
            <pc:docMk/>
            <pc:sldMk cId="1501812958" sldId="841"/>
            <ac:spMk id="2" creationId="{8E4CDAE8-77D9-9423-C2B2-177BA5EE5797}"/>
          </ac:spMkLst>
        </pc:spChg>
        <pc:spChg chg="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3" creationId="{BCC45D86-8AA1-DCD5-49E5-11F0B1E1F912}"/>
          </ac:spMkLst>
        </pc:spChg>
        <pc:spChg chg="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4" creationId="{16944B01-4E50-8450-8CCC-281D4BFD9FB6}"/>
          </ac:spMkLst>
        </pc:spChg>
        <pc:spChg chg="mod">
          <ac:chgData name="Abhishek Patil" userId="4a57f103-40b4-4474-a113-d3340a5396d8" providerId="ADAL" clId="{FE8A73AA-3B6A-4116-AEB5-31A4E0249A02}" dt="2023-05-15T13:42:55.886" v="1274" actId="6549"/>
          <ac:spMkLst>
            <pc:docMk/>
            <pc:sldMk cId="1501812958" sldId="841"/>
            <ac:spMk id="5" creationId="{BFE8A124-90FB-F21E-D6E2-76610763F1C4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6" creationId="{2AC2CE45-C0D0-1636-CD4F-9D43428543AD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7" creationId="{74ACFFED-C650-DF52-89C5-E71E8E8B80CE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8" creationId="{7A84602D-95BD-9538-7AEE-29BB61E99054}"/>
          </ac:spMkLst>
        </pc:spChg>
        <pc:spChg chg="add del mod">
          <ac:chgData name="Abhishek Patil" userId="4a57f103-40b4-4474-a113-d3340a5396d8" providerId="ADAL" clId="{FE8A73AA-3B6A-4116-AEB5-31A4E0249A02}" dt="2023-05-15T04:36:14.767" v="1098"/>
          <ac:spMkLst>
            <pc:docMk/>
            <pc:sldMk cId="1501812958" sldId="841"/>
            <ac:spMk id="9" creationId="{FF147841-B484-4EAE-8381-6E777F183B55}"/>
          </ac:spMkLst>
        </pc:spChg>
      </pc:sldChg>
      <pc:sldChg chg="modSp new del mod">
        <pc:chgData name="Abhishek Patil" userId="4a57f103-40b4-4474-a113-d3340a5396d8" providerId="ADAL" clId="{FE8A73AA-3B6A-4116-AEB5-31A4E0249A02}" dt="2023-06-04T19:10:09.938" v="1714" actId="47"/>
        <pc:sldMkLst>
          <pc:docMk/>
          <pc:sldMk cId="1811334739" sldId="842"/>
        </pc:sldMkLst>
        <pc:spChg chg="mod">
          <ac:chgData name="Abhishek Patil" userId="4a57f103-40b4-4474-a113-d3340a5396d8" providerId="ADAL" clId="{FE8A73AA-3B6A-4116-AEB5-31A4E0249A02}" dt="2023-06-01T21:33:58.273" v="1713" actId="20577"/>
          <ac:spMkLst>
            <pc:docMk/>
            <pc:sldMk cId="1811334739" sldId="842"/>
            <ac:spMk id="2" creationId="{F6E87D6C-B4E0-7372-AA0C-2C7B4AC5F86D}"/>
          </ac:spMkLst>
        </pc:spChg>
        <pc:spChg chg="mod">
          <ac:chgData name="Abhishek Patil" userId="4a57f103-40b4-4474-a113-d3340a5396d8" providerId="ADAL" clId="{FE8A73AA-3B6A-4116-AEB5-31A4E0249A02}" dt="2023-06-01T21:31:42.449" v="1277" actId="20577"/>
          <ac:spMkLst>
            <pc:docMk/>
            <pc:sldMk cId="1811334739" sldId="842"/>
            <ac:spMk id="5" creationId="{EC68C2E9-E7C4-3D67-D66C-56D0F09BA4A7}"/>
          </ac:spMkLst>
        </pc:spChg>
      </pc:sldChg>
      <pc:sldMasterChg chg="modSp mod">
        <pc:chgData name="Abhishek Patil" userId="4a57f103-40b4-4474-a113-d3340a5396d8" providerId="ADAL" clId="{FE8A73AA-3B6A-4116-AEB5-31A4E0249A02}" dt="2023-05-15T12:51:46.733" v="1249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FE8A73AA-3B6A-4116-AEB5-31A4E0249A02}" dt="2023-05-15T12:51:46.733" v="1249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  <pc:docChgLst>
    <pc:chgData name="Abhishek Patil" userId="4a57f103-40b4-4474-a113-d3340a5396d8" providerId="ADAL" clId="{8662FD06-64A3-487D-9184-A8C594329902}"/>
    <pc:docChg chg="undo redo custSel addSld delSld modSld modMainMaster">
      <pc:chgData name="Abhishek Patil" userId="4a57f103-40b4-4474-a113-d3340a5396d8" providerId="ADAL" clId="{8662FD06-64A3-487D-9184-A8C594329902}" dt="2023-09-06T17:23:49.080" v="6509" actId="6549"/>
      <pc:docMkLst>
        <pc:docMk/>
      </pc:docMkLst>
      <pc:sldChg chg="modSp mod">
        <pc:chgData name="Abhishek Patil" userId="4a57f103-40b4-4474-a113-d3340a5396d8" providerId="ADAL" clId="{8662FD06-64A3-487D-9184-A8C594329902}" dt="2023-09-06T17:23:49.080" v="6509" actId="6549"/>
        <pc:sldMkLst>
          <pc:docMk/>
          <pc:sldMk cId="962940899" sldId="621"/>
        </pc:sldMkLst>
        <pc:spChg chg="mod">
          <ac:chgData name="Abhishek Patil" userId="4a57f103-40b4-4474-a113-d3340a5396d8" providerId="ADAL" clId="{8662FD06-64A3-487D-9184-A8C594329902}" dt="2023-08-19T22:30:48.004" v="20" actId="20577"/>
          <ac:spMkLst>
            <pc:docMk/>
            <pc:sldMk cId="962940899" sldId="621"/>
            <ac:spMk id="2" creationId="{00000000-0000-0000-0000-000000000000}"/>
          </ac:spMkLst>
        </pc:spChg>
        <pc:spChg chg="mod">
          <ac:chgData name="Abhishek Patil" userId="4a57f103-40b4-4474-a113-d3340a5396d8" providerId="ADAL" clId="{8662FD06-64A3-487D-9184-A8C594329902}" dt="2023-09-06T17:23:49.080" v="6509" actId="6549"/>
          <ac:spMkLst>
            <pc:docMk/>
            <pc:sldMk cId="962940899" sldId="621"/>
            <ac:spMk id="13" creationId="{00000000-0000-0000-0000-000000000000}"/>
          </ac:spMkLst>
        </pc:spChg>
      </pc:sldChg>
      <pc:sldChg chg="modSp mod">
        <pc:chgData name="Abhishek Patil" userId="4a57f103-40b4-4474-a113-d3340a5396d8" providerId="ADAL" clId="{8662FD06-64A3-487D-9184-A8C594329902}" dt="2023-08-19T22:47:29.080" v="805" actId="20577"/>
        <pc:sldMkLst>
          <pc:docMk/>
          <pc:sldMk cId="1939242913" sldId="815"/>
        </pc:sldMkLst>
        <pc:spChg chg="mod">
          <ac:chgData name="Abhishek Patil" userId="4a57f103-40b4-4474-a113-d3340a5396d8" providerId="ADAL" clId="{8662FD06-64A3-487D-9184-A8C594329902}" dt="2023-08-19T22:47:29.080" v="805" actId="20577"/>
          <ac:spMkLst>
            <pc:docMk/>
            <pc:sldMk cId="1939242913" sldId="815"/>
            <ac:spMk id="2" creationId="{BA9CDBB9-02B2-4243-B98C-05F58562F27D}"/>
          </ac:spMkLst>
        </pc:spChg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1846059991" sldId="827"/>
        </pc:sldMkLst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2584358259" sldId="828"/>
        </pc:sldMkLst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3364810952" sldId="833"/>
        </pc:sldMkLst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1944752698" sldId="835"/>
        </pc:sldMkLst>
      </pc:sldChg>
      <pc:sldChg chg="modSp mod">
        <pc:chgData name="Abhishek Patil" userId="4a57f103-40b4-4474-a113-d3340a5396d8" providerId="ADAL" clId="{8662FD06-64A3-487D-9184-A8C594329902}" dt="2023-08-23T20:14:21.062" v="6420" actId="20577"/>
        <pc:sldMkLst>
          <pc:docMk/>
          <pc:sldMk cId="1004402833" sldId="838"/>
        </pc:sldMkLst>
        <pc:spChg chg="mod">
          <ac:chgData name="Abhishek Patil" userId="4a57f103-40b4-4474-a113-d3340a5396d8" providerId="ADAL" clId="{8662FD06-64A3-487D-9184-A8C594329902}" dt="2023-08-23T20:14:21.062" v="6420" actId="20577"/>
          <ac:spMkLst>
            <pc:docMk/>
            <pc:sldMk cId="1004402833" sldId="838"/>
            <ac:spMk id="2" creationId="{A2532AC4-EF75-C831-2D73-2C13E0FBDE4C}"/>
          </ac:spMkLst>
        </pc:spChg>
        <pc:spChg chg="mod">
          <ac:chgData name="Abhishek Patil" userId="4a57f103-40b4-4474-a113-d3340a5396d8" providerId="ADAL" clId="{8662FD06-64A3-487D-9184-A8C594329902}" dt="2023-08-23T20:12:48.054" v="6379" actId="13926"/>
          <ac:spMkLst>
            <pc:docMk/>
            <pc:sldMk cId="1004402833" sldId="838"/>
            <ac:spMk id="5" creationId="{27F38C2B-AB0E-CE34-58B3-D8D95567AA02}"/>
          </ac:spMkLst>
        </pc:spChg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2386317211" sldId="839"/>
        </pc:sldMkLst>
      </pc:sldChg>
      <pc:sldChg chg="del">
        <pc:chgData name="Abhishek Patil" userId="4a57f103-40b4-4474-a113-d3340a5396d8" providerId="ADAL" clId="{8662FD06-64A3-487D-9184-A8C594329902}" dt="2023-08-20T23:22:11.557" v="2784" actId="47"/>
        <pc:sldMkLst>
          <pc:docMk/>
          <pc:sldMk cId="3927257980" sldId="840"/>
        </pc:sldMkLst>
      </pc:sldChg>
      <pc:sldChg chg="del">
        <pc:chgData name="Abhishek Patil" userId="4a57f103-40b4-4474-a113-d3340a5396d8" providerId="ADAL" clId="{8662FD06-64A3-487D-9184-A8C594329902}" dt="2023-08-20T23:22:17.948" v="2785" actId="47"/>
        <pc:sldMkLst>
          <pc:docMk/>
          <pc:sldMk cId="1501812958" sldId="841"/>
        </pc:sldMkLst>
      </pc:sldChg>
      <pc:sldChg chg="modSp new mod">
        <pc:chgData name="Abhishek Patil" userId="4a57f103-40b4-4474-a113-d3340a5396d8" providerId="ADAL" clId="{8662FD06-64A3-487D-9184-A8C594329902}" dt="2023-08-29T20:22:27.541" v="6480" actId="27636"/>
        <pc:sldMkLst>
          <pc:docMk/>
          <pc:sldMk cId="136937488" sldId="842"/>
        </pc:sldMkLst>
        <pc:spChg chg="mod">
          <ac:chgData name="Abhishek Patil" userId="4a57f103-40b4-4474-a113-d3340a5396d8" providerId="ADAL" clId="{8662FD06-64A3-487D-9184-A8C594329902}" dt="2023-08-29T20:22:27.541" v="6480" actId="27636"/>
          <ac:spMkLst>
            <pc:docMk/>
            <pc:sldMk cId="136937488" sldId="842"/>
            <ac:spMk id="2" creationId="{533109E5-FAD6-DD1D-3EBE-D1778E244214}"/>
          </ac:spMkLst>
        </pc:spChg>
        <pc:spChg chg="mod">
          <ac:chgData name="Abhishek Patil" userId="4a57f103-40b4-4474-a113-d3340a5396d8" providerId="ADAL" clId="{8662FD06-64A3-487D-9184-A8C594329902}" dt="2023-08-20T21:12:16.069" v="876" actId="20577"/>
          <ac:spMkLst>
            <pc:docMk/>
            <pc:sldMk cId="136937488" sldId="842"/>
            <ac:spMk id="5" creationId="{EF541E4B-B4DC-AE2B-C04F-BA3293AEB693}"/>
          </ac:spMkLst>
        </pc:spChg>
      </pc:sldChg>
      <pc:sldChg chg="addSp delSp modSp new mod chgLayout">
        <pc:chgData name="Abhishek Patil" userId="4a57f103-40b4-4474-a113-d3340a5396d8" providerId="ADAL" clId="{8662FD06-64A3-487D-9184-A8C594329902}" dt="2023-08-23T20:25:21.344" v="6475" actId="20577"/>
        <pc:sldMkLst>
          <pc:docMk/>
          <pc:sldMk cId="2373565911" sldId="843"/>
        </pc:sldMkLst>
        <pc:spChg chg="mod ord">
          <ac:chgData name="Abhishek Patil" userId="4a57f103-40b4-4474-a113-d3340a5396d8" providerId="ADAL" clId="{8662FD06-64A3-487D-9184-A8C594329902}" dt="2023-08-23T20:25:21.344" v="6475" actId="20577"/>
          <ac:spMkLst>
            <pc:docMk/>
            <pc:sldMk cId="2373565911" sldId="843"/>
            <ac:spMk id="2" creationId="{B02AF09E-FD86-1F7F-3E61-B7FD4DBA1C6C}"/>
          </ac:spMkLst>
        </pc:spChg>
        <pc:spChg chg="mod or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3" creationId="{1E79140C-DDDF-F650-CB26-B901ABD8CF5B}"/>
          </ac:spMkLst>
        </pc:spChg>
        <pc:spChg chg="mod or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4" creationId="{D88767E6-7C41-39CC-05ED-CE8F505EBA5A}"/>
          </ac:spMkLst>
        </pc:spChg>
        <pc:spChg chg="mod or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5" creationId="{218CCB79-8AAB-BB9D-D781-8B70C966A7A4}"/>
          </ac:spMkLst>
        </pc:spChg>
        <pc:spChg chg="add del mo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6" creationId="{0D377006-82A3-5289-D1C5-E7484CAAC14C}"/>
          </ac:spMkLst>
        </pc:spChg>
        <pc:spChg chg="add del mo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7" creationId="{285A8770-CCDA-E8EF-E1C2-86D16AE5E3A4}"/>
          </ac:spMkLst>
        </pc:spChg>
        <pc:spChg chg="add del mo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8" creationId="{3E32F0FD-72FB-ACB2-7417-25B8FF6A2381}"/>
          </ac:spMkLst>
        </pc:spChg>
        <pc:spChg chg="add del mod">
          <ac:chgData name="Abhishek Patil" userId="4a57f103-40b4-4474-a113-d3340a5396d8" providerId="ADAL" clId="{8662FD06-64A3-487D-9184-A8C594329902}" dt="2023-08-20T21:30:21.696" v="1316" actId="6264"/>
          <ac:spMkLst>
            <pc:docMk/>
            <pc:sldMk cId="2373565911" sldId="843"/>
            <ac:spMk id="9" creationId="{5DF124A5-D94F-BBAF-A76C-1C4ED35664AD}"/>
          </ac:spMkLst>
        </pc:spChg>
      </pc:sldChg>
      <pc:sldChg chg="addSp delSp modSp add mod modShow">
        <pc:chgData name="Abhishek Patil" userId="4a57f103-40b4-4474-a113-d3340a5396d8" providerId="ADAL" clId="{8662FD06-64A3-487D-9184-A8C594329902}" dt="2023-08-29T20:32:39.676" v="6484" actId="1076"/>
        <pc:sldMkLst>
          <pc:docMk/>
          <pc:sldMk cId="2208120436" sldId="844"/>
        </pc:sldMkLst>
        <pc:spChg chg="mod">
          <ac:chgData name="Abhishek Patil" userId="4a57f103-40b4-4474-a113-d3340a5396d8" providerId="ADAL" clId="{8662FD06-64A3-487D-9184-A8C594329902}" dt="2023-08-29T20:32:39.676" v="6484" actId="1076"/>
          <ac:spMkLst>
            <pc:docMk/>
            <pc:sldMk cId="2208120436" sldId="844"/>
            <ac:spMk id="2" creationId="{B02AF09E-FD86-1F7F-3E61-B7FD4DBA1C6C}"/>
          </ac:spMkLst>
        </pc:spChg>
        <pc:spChg chg="mod">
          <ac:chgData name="Abhishek Patil" userId="4a57f103-40b4-4474-a113-d3340a5396d8" providerId="ADAL" clId="{8662FD06-64A3-487D-9184-A8C594329902}" dt="2023-08-21T22:55:33.767" v="4922" actId="6549"/>
          <ac:spMkLst>
            <pc:docMk/>
            <pc:sldMk cId="2208120436" sldId="844"/>
            <ac:spMk id="5" creationId="{218CCB79-8AAB-BB9D-D781-8B70C966A7A4}"/>
          </ac:spMkLst>
        </pc:spChg>
        <pc:spChg chg="add del mod">
          <ac:chgData name="Abhishek Patil" userId="4a57f103-40b4-4474-a113-d3340a5396d8" providerId="ADAL" clId="{8662FD06-64A3-487D-9184-A8C594329902}" dt="2023-08-21T22:55:35.950" v="4923" actId="478"/>
          <ac:spMkLst>
            <pc:docMk/>
            <pc:sldMk cId="2208120436" sldId="844"/>
            <ac:spMk id="6" creationId="{FE7ACBEA-9D1C-3BEA-4835-3C33687E2023}"/>
          </ac:spMkLst>
        </pc:spChg>
      </pc:sldChg>
      <pc:sldChg chg="addSp delSp modSp new add del mod">
        <pc:chgData name="Abhishek Patil" userId="4a57f103-40b4-4474-a113-d3340a5396d8" providerId="ADAL" clId="{8662FD06-64A3-487D-9184-A8C594329902}" dt="2023-08-23T20:08:03.484" v="5723" actId="47"/>
        <pc:sldMkLst>
          <pc:docMk/>
          <pc:sldMk cId="3505222183" sldId="845"/>
        </pc:sldMkLst>
        <pc:spChg chg="del">
          <ac:chgData name="Abhishek Patil" userId="4a57f103-40b4-4474-a113-d3340a5396d8" providerId="ADAL" clId="{8662FD06-64A3-487D-9184-A8C594329902}" dt="2023-08-20T23:23:22.024" v="2807" actId="478"/>
          <ac:spMkLst>
            <pc:docMk/>
            <pc:sldMk cId="3505222183" sldId="845"/>
            <ac:spMk id="2" creationId="{ADE21B6B-0E9E-B33C-E655-B9383B914F5D}"/>
          </ac:spMkLst>
        </pc:spChg>
        <pc:spChg chg="mod">
          <ac:chgData name="Abhishek Patil" userId="4a57f103-40b4-4474-a113-d3340a5396d8" providerId="ADAL" clId="{8662FD06-64A3-487D-9184-A8C594329902}" dt="2023-08-20T23:23:09.859" v="2805" actId="20577"/>
          <ac:spMkLst>
            <pc:docMk/>
            <pc:sldMk cId="3505222183" sldId="845"/>
            <ac:spMk id="5" creationId="{C36390DB-0D7A-7BB1-E9BF-FEC4293303D9}"/>
          </ac:spMkLst>
        </pc:spChg>
        <pc:spChg chg="add mod">
          <ac:chgData name="Abhishek Patil" userId="4a57f103-40b4-4474-a113-d3340a5396d8" providerId="ADAL" clId="{8662FD06-64A3-487D-9184-A8C594329902}" dt="2023-08-20T23:23:18.904" v="2806"/>
          <ac:spMkLst>
            <pc:docMk/>
            <pc:sldMk cId="3505222183" sldId="845"/>
            <ac:spMk id="8" creationId="{1A2E013C-27E1-5CDF-1DD1-8D4B2B7E1A24}"/>
          </ac:spMkLst>
        </pc:spChg>
        <pc:spChg chg="add mod">
          <ac:chgData name="Abhishek Patil" userId="4a57f103-40b4-4474-a113-d3340a5396d8" providerId="ADAL" clId="{8662FD06-64A3-487D-9184-A8C594329902}" dt="2023-08-20T23:23:18.904" v="2806"/>
          <ac:spMkLst>
            <pc:docMk/>
            <pc:sldMk cId="3505222183" sldId="845"/>
            <ac:spMk id="9" creationId="{27A26A35-BD65-51E5-8831-0A805CB53468}"/>
          </ac:spMkLst>
        </pc:spChg>
        <pc:picChg chg="add mod">
          <ac:chgData name="Abhishek Patil" userId="4a57f103-40b4-4474-a113-d3340a5396d8" providerId="ADAL" clId="{8662FD06-64A3-487D-9184-A8C594329902}" dt="2023-08-20T23:23:18.904" v="2806"/>
          <ac:picMkLst>
            <pc:docMk/>
            <pc:sldMk cId="3505222183" sldId="845"/>
            <ac:picMk id="6" creationId="{3D7403D6-DCB4-DD03-3206-B7E3D2377F48}"/>
          </ac:picMkLst>
        </pc:picChg>
        <pc:picChg chg="add mod">
          <ac:chgData name="Abhishek Patil" userId="4a57f103-40b4-4474-a113-d3340a5396d8" providerId="ADAL" clId="{8662FD06-64A3-487D-9184-A8C594329902}" dt="2023-08-20T23:23:18.904" v="2806"/>
          <ac:picMkLst>
            <pc:docMk/>
            <pc:sldMk cId="3505222183" sldId="845"/>
            <ac:picMk id="7" creationId="{A0E50350-268B-4523-52D6-D396F2B41DC1}"/>
          </ac:picMkLst>
        </pc:picChg>
      </pc:sldChg>
      <pc:sldChg chg="modSp new add del mod">
        <pc:chgData name="Abhishek Patil" userId="4a57f103-40b4-4474-a113-d3340a5396d8" providerId="ADAL" clId="{8662FD06-64A3-487D-9184-A8C594329902}" dt="2023-08-23T20:08:03.484" v="5723" actId="47"/>
        <pc:sldMkLst>
          <pc:docMk/>
          <pc:sldMk cId="2936754747" sldId="846"/>
        </pc:sldMkLst>
        <pc:spChg chg="mod">
          <ac:chgData name="Abhishek Patil" userId="4a57f103-40b4-4474-a113-d3340a5396d8" providerId="ADAL" clId="{8662FD06-64A3-487D-9184-A8C594329902}" dt="2023-08-20T23:32:52.681" v="2951" actId="20577"/>
          <ac:spMkLst>
            <pc:docMk/>
            <pc:sldMk cId="2936754747" sldId="846"/>
            <ac:spMk id="2" creationId="{303CE850-9C8B-436E-E67A-FEE6FFBD922C}"/>
          </ac:spMkLst>
        </pc:spChg>
        <pc:spChg chg="mod">
          <ac:chgData name="Abhishek Patil" userId="4a57f103-40b4-4474-a113-d3340a5396d8" providerId="ADAL" clId="{8662FD06-64A3-487D-9184-A8C594329902}" dt="2023-08-20T23:32:29.290" v="2942" actId="20577"/>
          <ac:spMkLst>
            <pc:docMk/>
            <pc:sldMk cId="2936754747" sldId="846"/>
            <ac:spMk id="5" creationId="{C93686E7-0381-348D-34D7-A502C1B8AC4A}"/>
          </ac:spMkLst>
        </pc:spChg>
      </pc:sldChg>
      <pc:sldChg chg="addSp delSp modSp add mod chgLayout">
        <pc:chgData name="Abhishek Patil" userId="4a57f103-40b4-4474-a113-d3340a5396d8" providerId="ADAL" clId="{8662FD06-64A3-487D-9184-A8C594329902}" dt="2023-08-23T20:07:09.026" v="5711" actId="6549"/>
        <pc:sldMkLst>
          <pc:docMk/>
          <pc:sldMk cId="4020004109" sldId="847"/>
        </pc:sldMkLst>
        <pc:spChg chg="mod ord">
          <ac:chgData name="Abhishek Patil" userId="4a57f103-40b4-4474-a113-d3340a5396d8" providerId="ADAL" clId="{8662FD06-64A3-487D-9184-A8C594329902}" dt="2023-08-23T20:07:09.026" v="5711" actId="6549"/>
          <ac:spMkLst>
            <pc:docMk/>
            <pc:sldMk cId="4020004109" sldId="847"/>
            <ac:spMk id="2" creationId="{B02AF09E-FD86-1F7F-3E61-B7FD4DBA1C6C}"/>
          </ac:spMkLst>
        </pc:spChg>
        <pc:spChg chg="mod or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3" creationId="{1E79140C-DDDF-F650-CB26-B901ABD8CF5B}"/>
          </ac:spMkLst>
        </pc:spChg>
        <pc:spChg chg="mod or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4" creationId="{D88767E6-7C41-39CC-05ED-CE8F505EBA5A}"/>
          </ac:spMkLst>
        </pc:spChg>
        <pc:spChg chg="mod or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5" creationId="{218CCB79-8AAB-BB9D-D781-8B70C966A7A4}"/>
          </ac:spMkLst>
        </pc:spChg>
        <pc:spChg chg="add del mo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6" creationId="{9FDBED6B-ED75-AE6F-D78E-72145F69055A}"/>
          </ac:spMkLst>
        </pc:spChg>
        <pc:spChg chg="add del mo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7" creationId="{A07BDD4C-4D01-181B-6856-FC4FFC288D83}"/>
          </ac:spMkLst>
        </pc:spChg>
        <pc:spChg chg="add del mo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8" creationId="{D31ABF90-5D85-B8A3-D36E-4BF7FD934245}"/>
          </ac:spMkLst>
        </pc:spChg>
        <pc:spChg chg="add del mod">
          <ac:chgData name="Abhishek Patil" userId="4a57f103-40b4-4474-a113-d3340a5396d8" providerId="ADAL" clId="{8662FD06-64A3-487D-9184-A8C594329902}" dt="2023-08-21T22:58:46.978" v="5112" actId="6264"/>
          <ac:spMkLst>
            <pc:docMk/>
            <pc:sldMk cId="4020004109" sldId="847"/>
            <ac:spMk id="9" creationId="{896A33B9-8FD0-A638-7FE0-2A28B4BB51E8}"/>
          </ac:spMkLst>
        </pc:spChg>
      </pc:sldChg>
      <pc:sldChg chg="modSp add mod">
        <pc:chgData name="Abhishek Patil" userId="4a57f103-40b4-4474-a113-d3340a5396d8" providerId="ADAL" clId="{8662FD06-64A3-487D-9184-A8C594329902}" dt="2023-08-23T20:07:38.825" v="5722" actId="20577"/>
        <pc:sldMkLst>
          <pc:docMk/>
          <pc:sldMk cId="1476287232" sldId="848"/>
        </pc:sldMkLst>
        <pc:spChg chg="mod">
          <ac:chgData name="Abhishek Patil" userId="4a57f103-40b4-4474-a113-d3340a5396d8" providerId="ADAL" clId="{8662FD06-64A3-487D-9184-A8C594329902}" dt="2023-08-23T20:07:38.825" v="5722" actId="20577"/>
          <ac:spMkLst>
            <pc:docMk/>
            <pc:sldMk cId="1476287232" sldId="848"/>
            <ac:spMk id="2" creationId="{B02AF09E-FD86-1F7F-3E61-B7FD4DBA1C6C}"/>
          </ac:spMkLst>
        </pc:spChg>
        <pc:spChg chg="mod">
          <ac:chgData name="Abhishek Patil" userId="4a57f103-40b4-4474-a113-d3340a5396d8" providerId="ADAL" clId="{8662FD06-64A3-487D-9184-A8C594329902}" dt="2023-08-23T20:02:09.738" v="5599" actId="20577"/>
          <ac:spMkLst>
            <pc:docMk/>
            <pc:sldMk cId="1476287232" sldId="848"/>
            <ac:spMk id="5" creationId="{218CCB79-8AAB-BB9D-D781-8B70C966A7A4}"/>
          </ac:spMkLst>
        </pc:spChg>
      </pc:sldChg>
      <pc:sldChg chg="modSp new mod">
        <pc:chgData name="Abhishek Patil" userId="4a57f103-40b4-4474-a113-d3340a5396d8" providerId="ADAL" clId="{8662FD06-64A3-487D-9184-A8C594329902}" dt="2023-09-06T17:07:59.832" v="6506" actId="20577"/>
        <pc:sldMkLst>
          <pc:docMk/>
          <pc:sldMk cId="1010485168" sldId="849"/>
        </pc:sldMkLst>
        <pc:spChg chg="mod">
          <ac:chgData name="Abhishek Patil" userId="4a57f103-40b4-4474-a113-d3340a5396d8" providerId="ADAL" clId="{8662FD06-64A3-487D-9184-A8C594329902}" dt="2023-09-06T17:07:59.832" v="6506" actId="20577"/>
          <ac:spMkLst>
            <pc:docMk/>
            <pc:sldMk cId="1010485168" sldId="849"/>
            <ac:spMk id="5" creationId="{8926952F-8ED2-BCE4-3738-12F2F7857CE4}"/>
          </ac:spMkLst>
        </pc:spChg>
      </pc:sldChg>
      <pc:sldChg chg="new add del">
        <pc:chgData name="Abhishek Patil" userId="4a57f103-40b4-4474-a113-d3340a5396d8" providerId="ADAL" clId="{8662FD06-64A3-487D-9184-A8C594329902}" dt="2023-08-23T20:08:03.484" v="5723" actId="47"/>
        <pc:sldMkLst>
          <pc:docMk/>
          <pc:sldMk cId="3324193174" sldId="849"/>
        </pc:sldMkLst>
      </pc:sldChg>
      <pc:sldMasterChg chg="modSp mod">
        <pc:chgData name="Abhishek Patil" userId="4a57f103-40b4-4474-a113-d3340a5396d8" providerId="ADAL" clId="{8662FD06-64A3-487D-9184-A8C594329902}" dt="2023-09-06T15:18:20.958" v="6488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8662FD06-64A3-487D-9184-A8C594329902}" dt="2023-08-20T21:46:27.211" v="1488" actId="20577"/>
          <ac:spMkLst>
            <pc:docMk/>
            <pc:sldMasterMk cId="2894819845" sldId="2147484204"/>
            <ac:spMk id="11" creationId="{00000000-0000-0000-0000-000000000000}"/>
          </ac:spMkLst>
        </pc:spChg>
        <pc:spChg chg="mod">
          <ac:chgData name="Abhishek Patil" userId="4a57f103-40b4-4474-a113-d3340a5396d8" providerId="ADAL" clId="{8662FD06-64A3-487D-9184-A8C594329902}" dt="2023-09-06T15:18:20.958" v="6488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  <pc:docChgLst>
    <pc:chgData name="Abhishek Patil" userId="4a57f103-40b4-4474-a113-d3340a5396d8" providerId="ADAL" clId="{7D282EAF-4641-4F9F-A25B-DF375ADD6773}"/>
    <pc:docChg chg="undo redo custSel addSld delSld modSld sldOrd modMainMaster">
      <pc:chgData name="Abhishek Patil" userId="4a57f103-40b4-4474-a113-d3340a5396d8" providerId="ADAL" clId="{7D282EAF-4641-4F9F-A25B-DF375ADD6773}" dt="2023-03-13T16:18:06.960" v="4663" actId="6549"/>
      <pc:docMkLst>
        <pc:docMk/>
      </pc:docMkLst>
      <pc:sldChg chg="modSp mod">
        <pc:chgData name="Abhishek Patil" userId="4a57f103-40b4-4474-a113-d3340a5396d8" providerId="ADAL" clId="{7D282EAF-4641-4F9F-A25B-DF375ADD6773}" dt="2023-03-13T02:52:14.006" v="4107" actId="20577"/>
        <pc:sldMkLst>
          <pc:docMk/>
          <pc:sldMk cId="1939242913" sldId="815"/>
        </pc:sldMkLst>
        <pc:spChg chg="mod">
          <ac:chgData name="Abhishek Patil" userId="4a57f103-40b4-4474-a113-d3340a5396d8" providerId="ADAL" clId="{7D282EAF-4641-4F9F-A25B-DF375ADD6773}" dt="2023-03-13T02:52:14.006" v="4107" actId="20577"/>
          <ac:spMkLst>
            <pc:docMk/>
            <pc:sldMk cId="1939242913" sldId="815"/>
            <ac:spMk id="2" creationId="{BA9CDBB9-02B2-4243-B98C-05F58562F27D}"/>
          </ac:spMkLst>
        </pc:spChg>
      </pc:sldChg>
      <pc:sldChg chg="del">
        <pc:chgData name="Abhishek Patil" userId="4a57f103-40b4-4474-a113-d3340a5396d8" providerId="ADAL" clId="{7D282EAF-4641-4F9F-A25B-DF375ADD6773}" dt="2023-03-13T00:57:50.625" v="2766" actId="47"/>
        <pc:sldMkLst>
          <pc:docMk/>
          <pc:sldMk cId="2050623763" sldId="820"/>
        </pc:sldMkLst>
      </pc:sldChg>
      <pc:sldChg chg="delSp modSp mod">
        <pc:chgData name="Abhishek Patil" userId="4a57f103-40b4-4474-a113-d3340a5396d8" providerId="ADAL" clId="{7D282EAF-4641-4F9F-A25B-DF375ADD6773}" dt="2023-03-12T22:10:51.250" v="448" actId="27636"/>
        <pc:sldMkLst>
          <pc:docMk/>
          <pc:sldMk cId="1846059991" sldId="827"/>
        </pc:sldMkLst>
        <pc:spChg chg="mod">
          <ac:chgData name="Abhishek Patil" userId="4a57f103-40b4-4474-a113-d3340a5396d8" providerId="ADAL" clId="{7D282EAF-4641-4F9F-A25B-DF375ADD6773}" dt="2023-03-12T22:10:51.250" v="448" actId="27636"/>
          <ac:spMkLst>
            <pc:docMk/>
            <pc:sldMk cId="1846059991" sldId="827"/>
            <ac:spMk id="2" creationId="{4CB97693-51F9-F83A-7550-90B637A5C430}"/>
          </ac:spMkLst>
        </pc:spChg>
        <pc:spChg chg="mod">
          <ac:chgData name="Abhishek Patil" userId="4a57f103-40b4-4474-a113-d3340a5396d8" providerId="ADAL" clId="{7D282EAF-4641-4F9F-A25B-DF375ADD6773}" dt="2023-03-12T22:00:26.316" v="30"/>
          <ac:spMkLst>
            <pc:docMk/>
            <pc:sldMk cId="1846059991" sldId="827"/>
            <ac:spMk id="5" creationId="{FB5FA9AB-745A-8FD4-812C-59ECEB6A3BA0}"/>
          </ac:spMkLst>
        </pc:spChg>
        <pc:spChg chg="del">
          <ac:chgData name="Abhishek Patil" userId="4a57f103-40b4-4474-a113-d3340a5396d8" providerId="ADAL" clId="{7D282EAF-4641-4F9F-A25B-DF375ADD6773}" dt="2023-03-12T22:01:29.052" v="33" actId="478"/>
          <ac:spMkLst>
            <pc:docMk/>
            <pc:sldMk cId="1846059991" sldId="827"/>
            <ac:spMk id="24" creationId="{1AEBBA4B-9BA8-23D9-CA66-DE72D1897452}"/>
          </ac:spMkLst>
        </pc:spChg>
      </pc:sldChg>
      <pc:sldChg chg="modSp mod">
        <pc:chgData name="Abhishek Patil" userId="4a57f103-40b4-4474-a113-d3340a5396d8" providerId="ADAL" clId="{7D282EAF-4641-4F9F-A25B-DF375ADD6773}" dt="2023-03-12T22:00:18.029" v="29" actId="6549"/>
        <pc:sldMkLst>
          <pc:docMk/>
          <pc:sldMk cId="2584358259" sldId="828"/>
        </pc:sldMkLst>
        <pc:spChg chg="mod">
          <ac:chgData name="Abhishek Patil" userId="4a57f103-40b4-4474-a113-d3340a5396d8" providerId="ADAL" clId="{7D282EAF-4641-4F9F-A25B-DF375ADD6773}" dt="2023-03-12T22:00:18.029" v="29" actId="6549"/>
          <ac:spMkLst>
            <pc:docMk/>
            <pc:sldMk cId="2584358259" sldId="828"/>
            <ac:spMk id="5" creationId="{FB5FA9AB-745A-8FD4-812C-59ECEB6A3BA0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387419270" sldId="829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233913078" sldId="830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599714356" sldId="831"/>
        </pc:sldMkLst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433271449" sldId="832"/>
        </pc:sldMkLst>
      </pc:sldChg>
      <pc:sldChg chg="addSp delSp modSp mod ord">
        <pc:chgData name="Abhishek Patil" userId="4a57f103-40b4-4474-a113-d3340a5396d8" providerId="ADAL" clId="{7D282EAF-4641-4F9F-A25B-DF375ADD6773}" dt="2023-03-13T15:07:04.333" v="4657" actId="313"/>
        <pc:sldMkLst>
          <pc:docMk/>
          <pc:sldMk cId="3364810952" sldId="833"/>
        </pc:sldMkLst>
        <pc:spChg chg="add mod">
          <ac:chgData name="Abhishek Patil" userId="4a57f103-40b4-4474-a113-d3340a5396d8" providerId="ADAL" clId="{7D282EAF-4641-4F9F-A25B-DF375ADD6773}" dt="2023-03-12T22:10:01.642" v="436" actId="1035"/>
          <ac:spMkLst>
            <pc:docMk/>
            <pc:sldMk cId="3364810952" sldId="833"/>
            <ac:spMk id="2" creationId="{2A924652-87C7-AEFF-1F7B-13BDFB3E69B4}"/>
          </ac:spMkLst>
        </pc:spChg>
        <pc:spChg chg="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3" creationId="{6FAE6D78-2E7C-66FB-E013-E5AD04A5EAA3}"/>
          </ac:spMkLst>
        </pc:spChg>
        <pc:spChg chg="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4" creationId="{2DA9671D-4349-4656-B9D2-CA9B60BBAE9F}"/>
          </ac:spMkLst>
        </pc:spChg>
        <pc:spChg chg="mod">
          <ac:chgData name="Abhishek Patil" userId="4a57f103-40b4-4474-a113-d3340a5396d8" providerId="ADAL" clId="{7D282EAF-4641-4F9F-A25B-DF375ADD6773}" dt="2023-03-13T15:07:04.333" v="4657" actId="313"/>
          <ac:spMkLst>
            <pc:docMk/>
            <pc:sldMk cId="3364810952" sldId="833"/>
            <ac:spMk id="5" creationId="{C02B8F7F-85DB-6BBF-1142-1A7C4408BB60}"/>
          </ac:spMkLst>
        </pc:spChg>
        <pc:spChg chg="add del mod">
          <ac:chgData name="Abhishek Patil" userId="4a57f103-40b4-4474-a113-d3340a5396d8" providerId="ADAL" clId="{7D282EAF-4641-4F9F-A25B-DF375ADD6773}" dt="2023-03-12T22:03:16.390" v="106" actId="478"/>
          <ac:spMkLst>
            <pc:docMk/>
            <pc:sldMk cId="3364810952" sldId="833"/>
            <ac:spMk id="6" creationId="{F06F764E-5718-70E7-C564-A036F45D9909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0" creationId="{1354076A-5E48-8165-AA4E-9C3A3E0B6ACE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1" creationId="{CA220A47-E88D-7544-0C47-8BF58BBD8941}"/>
          </ac:spMkLst>
        </pc:spChg>
        <pc:spChg chg="add del mod">
          <ac:chgData name="Abhishek Patil" userId="4a57f103-40b4-4474-a113-d3340a5396d8" providerId="ADAL" clId="{7D282EAF-4641-4F9F-A25B-DF375ADD6773}" dt="2023-03-12T22:06:31.429" v="139"/>
          <ac:spMkLst>
            <pc:docMk/>
            <pc:sldMk cId="3364810952" sldId="833"/>
            <ac:spMk id="12" creationId="{1F88DC0F-AB3B-9A78-F481-190C5DBFE27F}"/>
          </ac:spMkLst>
        </pc:spChg>
        <pc:spChg chg="add mod">
          <ac:chgData name="Abhishek Patil" userId="4a57f103-40b4-4474-a113-d3340a5396d8" providerId="ADAL" clId="{7D282EAF-4641-4F9F-A25B-DF375ADD6773}" dt="2023-03-12T22:09:27.046" v="402" actId="6549"/>
          <ac:spMkLst>
            <pc:docMk/>
            <pc:sldMk cId="3364810952" sldId="833"/>
            <ac:spMk id="13" creationId="{3519DE91-2A04-1990-E805-ADFEF570A9A2}"/>
          </ac:spMkLst>
        </pc:spChg>
        <pc:picChg chg="mod">
          <ac:chgData name="Abhishek Patil" userId="4a57f103-40b4-4474-a113-d3340a5396d8" providerId="ADAL" clId="{7D282EAF-4641-4F9F-A25B-DF375ADD6773}" dt="2023-03-12T22:05:33.636" v="138" actId="1076"/>
          <ac:picMkLst>
            <pc:docMk/>
            <pc:sldMk cId="3364810952" sldId="833"/>
            <ac:picMk id="7" creationId="{EA520BDE-069F-6AC3-0B65-3FDBC8CEC9E7}"/>
          </ac:picMkLst>
        </pc:picChg>
        <pc:picChg chg="del mod">
          <ac:chgData name="Abhishek Patil" userId="4a57f103-40b4-4474-a113-d3340a5396d8" providerId="ADAL" clId="{7D282EAF-4641-4F9F-A25B-DF375ADD6773}" dt="2023-03-12T22:03:45.895" v="121" actId="478"/>
          <ac:picMkLst>
            <pc:docMk/>
            <pc:sldMk cId="3364810952" sldId="833"/>
            <ac:picMk id="8" creationId="{B53E4CCC-FCB3-FA81-EB6E-3EC66EA41C56}"/>
          </ac:picMkLst>
        </pc:picChg>
        <pc:picChg chg="del">
          <ac:chgData name="Abhishek Patil" userId="4a57f103-40b4-4474-a113-d3340a5396d8" providerId="ADAL" clId="{7D282EAF-4641-4F9F-A25B-DF375ADD6773}" dt="2023-03-12T22:03:21.936" v="113" actId="478"/>
          <ac:picMkLst>
            <pc:docMk/>
            <pc:sldMk cId="3364810952" sldId="833"/>
            <ac:picMk id="9" creationId="{F6F3A803-BDA1-DABB-4B63-34ECBFF7A190}"/>
          </ac:picMkLst>
        </pc:pic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2566104923" sldId="834"/>
        </pc:sldMkLst>
      </pc:sldChg>
      <pc:sldChg chg="del">
        <pc:chgData name="Abhishek Patil" userId="4a57f103-40b4-4474-a113-d3340a5396d8" providerId="ADAL" clId="{7D282EAF-4641-4F9F-A25B-DF375ADD6773}" dt="2023-03-12T22:13:46.550" v="482" actId="2696"/>
        <pc:sldMkLst>
          <pc:docMk/>
          <pc:sldMk cId="1361006470" sldId="835"/>
        </pc:sldMkLst>
      </pc:sldChg>
      <pc:sldChg chg="modSp add mod ord">
        <pc:chgData name="Abhishek Patil" userId="4a57f103-40b4-4474-a113-d3340a5396d8" providerId="ADAL" clId="{7D282EAF-4641-4F9F-A25B-DF375ADD6773}" dt="2023-03-13T00:39:18.664" v="1263" actId="20577"/>
        <pc:sldMkLst>
          <pc:docMk/>
          <pc:sldMk cId="1944752698" sldId="835"/>
        </pc:sldMkLst>
        <pc:spChg chg="mod">
          <ac:chgData name="Abhishek Patil" userId="4a57f103-40b4-4474-a113-d3340a5396d8" providerId="ADAL" clId="{7D282EAF-4641-4F9F-A25B-DF375ADD6773}" dt="2023-03-13T00:32:05.928" v="1094" actId="6549"/>
          <ac:spMkLst>
            <pc:docMk/>
            <pc:sldMk cId="1944752698" sldId="835"/>
            <ac:spMk id="2" creationId="{C5242806-51B2-86D6-3A0A-7D9AE64093C5}"/>
          </ac:spMkLst>
        </pc:spChg>
        <pc:spChg chg="mod">
          <ac:chgData name="Abhishek Patil" userId="4a57f103-40b4-4474-a113-d3340a5396d8" providerId="ADAL" clId="{7D282EAF-4641-4F9F-A25B-DF375ADD6773}" dt="2023-03-13T00:39:18.664" v="1263" actId="20577"/>
          <ac:spMkLst>
            <pc:docMk/>
            <pc:sldMk cId="1944752698" sldId="835"/>
            <ac:spMk id="5" creationId="{DF3C8723-D6EF-B624-CD05-2EAB46FFA784}"/>
          </ac:spMkLst>
        </pc:spChg>
      </pc:sldChg>
      <pc:sldChg chg="modSp add del mod">
        <pc:chgData name="Abhishek Patil" userId="4a57f103-40b4-4474-a113-d3340a5396d8" providerId="ADAL" clId="{7D282EAF-4641-4F9F-A25B-DF375ADD6773}" dt="2023-03-13T00:33:18.368" v="1095" actId="47"/>
        <pc:sldMkLst>
          <pc:docMk/>
          <pc:sldMk cId="1067726067" sldId="836"/>
        </pc:sldMkLst>
        <pc:spChg chg="mod">
          <ac:chgData name="Abhishek Patil" userId="4a57f103-40b4-4474-a113-d3340a5396d8" providerId="ADAL" clId="{7D282EAF-4641-4F9F-A25B-DF375ADD6773}" dt="2023-03-12T22:36:17.988" v="1062"/>
          <ac:spMkLst>
            <pc:docMk/>
            <pc:sldMk cId="1067726067" sldId="836"/>
            <ac:spMk id="5" creationId="{674DC615-2EBA-F42B-0039-BB76ACAC4E97}"/>
          </ac:spMkLst>
        </pc:spChg>
      </pc:sldChg>
      <pc:sldChg chg="del">
        <pc:chgData name="Abhishek Patil" userId="4a57f103-40b4-4474-a113-d3340a5396d8" providerId="ADAL" clId="{7D282EAF-4641-4F9F-A25B-DF375ADD6773}" dt="2023-03-12T22:13:46.550" v="482" actId="2696"/>
        <pc:sldMkLst>
          <pc:docMk/>
          <pc:sldMk cId="3694281666" sldId="836"/>
        </pc:sldMkLst>
      </pc:sldChg>
      <pc:sldChg chg="del">
        <pc:chgData name="Abhishek Patil" userId="4a57f103-40b4-4474-a113-d3340a5396d8" providerId="ADAL" clId="{7D282EAF-4641-4F9F-A25B-DF375ADD6773}" dt="2023-03-12T22:13:59.428" v="486" actId="47"/>
        <pc:sldMkLst>
          <pc:docMk/>
          <pc:sldMk cId="1822699615" sldId="837"/>
        </pc:sldMkLst>
      </pc:sldChg>
      <pc:sldChg chg="modSp new del mod ord">
        <pc:chgData name="Abhishek Patil" userId="4a57f103-40b4-4474-a113-d3340a5396d8" providerId="ADAL" clId="{7D282EAF-4641-4F9F-A25B-DF375ADD6773}" dt="2023-03-13T15:53:05.157" v="4661" actId="47"/>
        <pc:sldMkLst>
          <pc:docMk/>
          <pc:sldMk cId="2353212203" sldId="837"/>
        </pc:sldMkLst>
        <pc:spChg chg="mod">
          <ac:chgData name="Abhishek Patil" userId="4a57f103-40b4-4474-a113-d3340a5396d8" providerId="ADAL" clId="{7D282EAF-4641-4F9F-A25B-DF375ADD6773}" dt="2023-03-13T00:34:38.200" v="1116" actId="20577"/>
          <ac:spMkLst>
            <pc:docMk/>
            <pc:sldMk cId="2353212203" sldId="837"/>
            <ac:spMk id="2" creationId="{EDE30A23-D71C-7719-012A-7B5A7F5EDFD1}"/>
          </ac:spMkLst>
        </pc:spChg>
        <pc:spChg chg="mod">
          <ac:chgData name="Abhishek Patil" userId="4a57f103-40b4-4474-a113-d3340a5396d8" providerId="ADAL" clId="{7D282EAF-4641-4F9F-A25B-DF375ADD6773}" dt="2023-03-13T00:37:13.764" v="1163" actId="20577"/>
          <ac:spMkLst>
            <pc:docMk/>
            <pc:sldMk cId="2353212203" sldId="837"/>
            <ac:spMk id="5" creationId="{34B4A923-5864-91E9-B90D-3B670C83623F}"/>
          </ac:spMkLst>
        </pc:spChg>
      </pc:sldChg>
      <pc:sldChg chg="modSp new mod">
        <pc:chgData name="Abhishek Patil" userId="4a57f103-40b4-4474-a113-d3340a5396d8" providerId="ADAL" clId="{7D282EAF-4641-4F9F-A25B-DF375ADD6773}" dt="2023-03-13T16:17:28.537" v="4662" actId="14100"/>
        <pc:sldMkLst>
          <pc:docMk/>
          <pc:sldMk cId="1004402833" sldId="838"/>
        </pc:sldMkLst>
        <pc:spChg chg="mod">
          <ac:chgData name="Abhishek Patil" userId="4a57f103-40b4-4474-a113-d3340a5396d8" providerId="ADAL" clId="{7D282EAF-4641-4F9F-A25B-DF375ADD6773}" dt="2023-03-13T16:17:28.537" v="4662" actId="14100"/>
          <ac:spMkLst>
            <pc:docMk/>
            <pc:sldMk cId="1004402833" sldId="838"/>
            <ac:spMk id="2" creationId="{A2532AC4-EF75-C831-2D73-2C13E0FBDE4C}"/>
          </ac:spMkLst>
        </pc:spChg>
        <pc:spChg chg="mod">
          <ac:chgData name="Abhishek Patil" userId="4a57f103-40b4-4474-a113-d3340a5396d8" providerId="ADAL" clId="{7D282EAF-4641-4F9F-A25B-DF375ADD6773}" dt="2023-03-13T00:48:26.235" v="2127" actId="20577"/>
          <ac:spMkLst>
            <pc:docMk/>
            <pc:sldMk cId="1004402833" sldId="838"/>
            <ac:spMk id="5" creationId="{27F38C2B-AB0E-CE34-58B3-D8D95567AA02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459687161" sldId="839"/>
        </pc:sldMkLst>
      </pc:sldChg>
      <pc:sldChg chg="modSp new mod">
        <pc:chgData name="Abhishek Patil" userId="4a57f103-40b4-4474-a113-d3340a5396d8" providerId="ADAL" clId="{7D282EAF-4641-4F9F-A25B-DF375ADD6773}" dt="2023-03-13T15:53:02.068" v="4660" actId="20577"/>
        <pc:sldMkLst>
          <pc:docMk/>
          <pc:sldMk cId="2386317211" sldId="839"/>
        </pc:sldMkLst>
        <pc:spChg chg="mod">
          <ac:chgData name="Abhishek Patil" userId="4a57f103-40b4-4474-a113-d3340a5396d8" providerId="ADAL" clId="{7D282EAF-4641-4F9F-A25B-DF375ADD6773}" dt="2023-03-13T02:56:54.857" v="4620" actId="20577"/>
          <ac:spMkLst>
            <pc:docMk/>
            <pc:sldMk cId="2386317211" sldId="839"/>
            <ac:spMk id="2" creationId="{0025C893-A1EE-1E9A-25BF-2D7EAF1876C1}"/>
          </ac:spMkLst>
        </pc:spChg>
        <pc:spChg chg="mod">
          <ac:chgData name="Abhishek Patil" userId="4a57f103-40b4-4474-a113-d3340a5396d8" providerId="ADAL" clId="{7D282EAF-4641-4F9F-A25B-DF375ADD6773}" dt="2023-03-13T15:53:02.068" v="4660" actId="20577"/>
          <ac:spMkLst>
            <pc:docMk/>
            <pc:sldMk cId="2386317211" sldId="839"/>
            <ac:spMk id="5" creationId="{4291F336-ABB6-9372-33C6-FFB5EDAA98A0}"/>
          </ac:spMkLst>
        </pc:spChg>
      </pc:sldChg>
      <pc:sldChg chg="del">
        <pc:chgData name="Abhishek Patil" userId="4a57f103-40b4-4474-a113-d3340a5396d8" providerId="ADAL" clId="{7D282EAF-4641-4F9F-A25B-DF375ADD6773}" dt="2023-03-12T22:13:38.058" v="481" actId="47"/>
        <pc:sldMkLst>
          <pc:docMk/>
          <pc:sldMk cId="1580776306" sldId="840"/>
        </pc:sldMkLst>
      </pc:sldChg>
      <pc:sldChg chg="modSp new mod">
        <pc:chgData name="Abhishek Patil" userId="4a57f103-40b4-4474-a113-d3340a5396d8" providerId="ADAL" clId="{7D282EAF-4641-4F9F-A25B-DF375ADD6773}" dt="2023-03-13T16:18:06.960" v="4663" actId="6549"/>
        <pc:sldMkLst>
          <pc:docMk/>
          <pc:sldMk cId="3927257980" sldId="840"/>
        </pc:sldMkLst>
        <pc:spChg chg="mod">
          <ac:chgData name="Abhishek Patil" userId="4a57f103-40b4-4474-a113-d3340a5396d8" providerId="ADAL" clId="{7D282EAF-4641-4F9F-A25B-DF375ADD6773}" dt="2023-03-13T16:18:06.960" v="4663" actId="6549"/>
          <ac:spMkLst>
            <pc:docMk/>
            <pc:sldMk cId="3927257980" sldId="840"/>
            <ac:spMk id="2" creationId="{08543104-4888-64AB-7CAA-0B42E8BCC8FE}"/>
          </ac:spMkLst>
        </pc:spChg>
        <pc:spChg chg="mod">
          <ac:chgData name="Abhishek Patil" userId="4a57f103-40b4-4474-a113-d3340a5396d8" providerId="ADAL" clId="{7D282EAF-4641-4F9F-A25B-DF375ADD6773}" dt="2023-03-13T01:02:14.418" v="3402" actId="20577"/>
          <ac:spMkLst>
            <pc:docMk/>
            <pc:sldMk cId="3927257980" sldId="840"/>
            <ac:spMk id="5" creationId="{56C9E4F5-A868-489B-1651-8BD2DE27A251}"/>
          </ac:spMkLst>
        </pc:spChg>
      </pc:sldChg>
      <pc:sldChg chg="modSp add del mod">
        <pc:chgData name="Abhishek Patil" userId="4a57f103-40b4-4474-a113-d3340a5396d8" providerId="ADAL" clId="{7D282EAF-4641-4F9F-A25B-DF375ADD6773}" dt="2023-03-12T22:13:56.330" v="484" actId="47"/>
        <pc:sldMkLst>
          <pc:docMk/>
          <pc:sldMk cId="108289919" sldId="841"/>
        </pc:sldMkLst>
        <pc:spChg chg="mod">
          <ac:chgData name="Abhishek Patil" userId="4a57f103-40b4-4474-a113-d3340a5396d8" providerId="ADAL" clId="{7D282EAF-4641-4F9F-A25B-DF375ADD6773}" dt="2023-03-12T22:12:16.731" v="459" actId="20577"/>
          <ac:spMkLst>
            <pc:docMk/>
            <pc:sldMk cId="108289919" sldId="841"/>
            <ac:spMk id="5" creationId="{DF3C8723-D6EF-B624-CD05-2EAB46FFA784}"/>
          </ac:spMkLst>
        </pc:spChg>
      </pc:sldChg>
      <pc:sldChg chg="new del">
        <pc:chgData name="Abhishek Patil" userId="4a57f103-40b4-4474-a113-d3340a5396d8" providerId="ADAL" clId="{7D282EAF-4641-4F9F-A25B-DF375ADD6773}" dt="2023-03-12T22:01:24.238" v="32" actId="47"/>
        <pc:sldMkLst>
          <pc:docMk/>
          <pc:sldMk cId="3937146516" sldId="841"/>
        </pc:sldMkLst>
      </pc:sldChg>
      <pc:sldChg chg="add del">
        <pc:chgData name="Abhishek Patil" userId="4a57f103-40b4-4474-a113-d3340a5396d8" providerId="ADAL" clId="{7D282EAF-4641-4F9F-A25B-DF375ADD6773}" dt="2023-03-12T22:13:57.822" v="485" actId="47"/>
        <pc:sldMkLst>
          <pc:docMk/>
          <pc:sldMk cId="3886336855" sldId="842"/>
        </pc:sldMkLst>
      </pc:sldChg>
      <pc:sldChg chg="modSp add del mod">
        <pc:chgData name="Abhishek Patil" userId="4a57f103-40b4-4474-a113-d3340a5396d8" providerId="ADAL" clId="{7D282EAF-4641-4F9F-A25B-DF375ADD6773}" dt="2023-03-13T00:34:07.763" v="1099"/>
        <pc:sldMkLst>
          <pc:docMk/>
          <pc:sldMk cId="1363715938" sldId="1599"/>
        </pc:sldMkLst>
        <pc:spChg chg="mod">
          <ac:chgData name="Abhishek Patil" userId="4a57f103-40b4-4474-a113-d3340a5396d8" providerId="ADAL" clId="{7D282EAF-4641-4F9F-A25B-DF375ADD6773}" dt="2023-03-13T00:34:07.763" v="1099"/>
          <ac:spMkLst>
            <pc:docMk/>
            <pc:sldMk cId="1363715938" sldId="1599"/>
            <ac:spMk id="3" creationId="{8E62A01C-3E6C-42BA-8076-E2A9EEBF5AEF}"/>
          </ac:spMkLst>
        </pc:spChg>
      </pc:sldChg>
      <pc:sldMasterChg chg="modSp mod">
        <pc:chgData name="Abhishek Patil" userId="4a57f103-40b4-4474-a113-d3340a5396d8" providerId="ADAL" clId="{7D282EAF-4641-4F9F-A25B-DF375ADD6773}" dt="2023-03-12T22:05:13.980" v="137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7D282EAF-4641-4F9F-A25B-DF375ADD6773}" dt="2023-03-12T22:05:13.980" v="137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1888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2-01-0uhr-enhanced-security-discussion.pptx" TargetMode="External"/><Relationship Id="rId2" Type="http://schemas.openxmlformats.org/officeDocument/2006/relationships/hyperlink" Target="https://mentor.ieee.org/802.11/dcn/23/11-23-0286-00-0uhr-trigger-frame-protection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102-00-0uhr-security-enhancement-follow-up.pptx" TargetMode="External"/><Relationship Id="rId4" Type="http://schemas.openxmlformats.org/officeDocument/2006/relationships/hyperlink" Target="https://mentor.ieee.org/802.11/dcn/23/11-23-0356-01-0uhr-mac-header-protec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788584"/>
              </p:ext>
            </p:extLst>
          </p:nvPr>
        </p:nvGraphicFramePr>
        <p:xfrm>
          <a:off x="495682" y="2687451"/>
          <a:ext cx="8096484" cy="2346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Jouni Malinen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sz="3200" dirty="0"/>
              <a:t>MAC header protection – follow-up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 2023-11-02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0369A8-FE97-FF2C-4109-9107BD10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you support to define a mechanism in </a:t>
            </a:r>
            <a:r>
              <a:rPr lang="en-US" sz="2400" b="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TGbn</a:t>
            </a:r>
            <a:r>
              <a:rPr lang="en-US" sz="2400" b="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that protects the MAC header for individually addressed Data and Management frames?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FA6320-05BE-5871-CFA6-F6B65F12A9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21428-18E9-D7DD-9C05-26DE43CDB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795E9D9-575E-17B8-7B38-0F6CD6F0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405970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CDBB9-02B2-4243-B98C-05F58562F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5745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UHR is focused on improving reliability, reducing latencies and lowering power consumption at devices.</a:t>
            </a:r>
          </a:p>
          <a:p>
            <a:endParaRPr lang="en-US" dirty="0"/>
          </a:p>
          <a:p>
            <a:r>
              <a:rPr lang="en-US" dirty="0"/>
              <a:t>In order to achieve these goals, UHR will rely on signaling information via the MAC header fields (such as A-Control) or via Control frames (e.g., Trigger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However, Control frames and several fields in the MAC header are not protected.</a:t>
            </a:r>
          </a:p>
          <a:p>
            <a:endParaRPr lang="en-US" dirty="0"/>
          </a:p>
          <a:p>
            <a:r>
              <a:rPr lang="en-US" dirty="0"/>
              <a:t>Several contributions have highlighted the need for protecting these fields and frames to help UHR meet its objectives [1, 2, 3, 4]</a:t>
            </a:r>
          </a:p>
          <a:p>
            <a:endParaRPr lang="en-US" dirty="0"/>
          </a:p>
          <a:p>
            <a:r>
              <a:rPr lang="en-US" dirty="0"/>
              <a:t>This contribution provides additional details on MAC header protection and considerations for selecting the security parameters to enable this protection.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F7AE47-4FB6-4E8E-B85D-0E2FBA1B4E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47B82D-A794-40F0-A090-7DC884C5C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61AC74-AF63-4C2D-BA24-9A65DF58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93924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3109E5-FAD6-DD1D-3EBE-D1778E244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dirty="0"/>
              <a:t>The header protection scheme needs to account for field values getting updated when an MPDU is retried.</a:t>
            </a:r>
          </a:p>
          <a:p>
            <a:pPr lvl="1"/>
            <a:r>
              <a:rPr lang="en-US" dirty="0"/>
              <a:t>Such as Retry bit, PM bit, A-Control field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addition, the scheme must not require re-encryption of the payload of an MPDU during a retry </a:t>
            </a:r>
          </a:p>
          <a:p>
            <a:endParaRPr lang="en-US" dirty="0"/>
          </a:p>
          <a:p>
            <a:r>
              <a:rPr lang="en-US" dirty="0"/>
              <a:t>Consequently, MAC header protection cannot be combined with MPDU encryption.</a:t>
            </a:r>
          </a:p>
          <a:p>
            <a:pPr lvl="1"/>
            <a:r>
              <a:rPr lang="en-US" dirty="0"/>
              <a:t>In other words, the two need to be separate processes and only the header protection step is performed when an MPDU is retried.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9B7D26-A675-CFFF-B3EF-4B8BB2D6D1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B05318-B8B8-83AA-528B-38D697623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F541E4B-B4DC-AE2B-C04F-BA3293AE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to consider (recap)</a:t>
            </a:r>
          </a:p>
        </p:txBody>
      </p:sp>
    </p:spTree>
    <p:extLst>
      <p:ext uri="{BB962C8B-B14F-4D97-AF65-F5344CB8AC3E}">
        <p14:creationId xmlns:p14="http://schemas.microsoft.com/office/powerpoint/2010/main" val="136937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2AF09E-FD86-1F7F-3E61-B7FD4DBA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340352"/>
          </a:xfrm>
        </p:spPr>
        <p:txBody>
          <a:bodyPr/>
          <a:lstStyle/>
          <a:p>
            <a:r>
              <a:rPr lang="en-US"/>
              <a:t>Protection is provided via integrity check</a:t>
            </a:r>
          </a:p>
          <a:p>
            <a:endParaRPr lang="en-US"/>
          </a:p>
          <a:p>
            <a:r>
              <a:rPr lang="en-US"/>
              <a:t>A MIC is generated based on (subset of) MAC header fields.</a:t>
            </a:r>
          </a:p>
          <a:p>
            <a:endParaRPr lang="en-US"/>
          </a:p>
          <a:p>
            <a:r>
              <a:rPr lang="en-US"/>
              <a:t>Since the contents of the header fields can change when an MPDU is retried, a fresh MIC is generated (only) for the header fields each time an MPDU is retried</a:t>
            </a:r>
          </a:p>
          <a:p>
            <a:pPr lvl="1"/>
            <a:r>
              <a:rPr lang="en-US"/>
              <a:t>Note, the payload of the MPDU is not re-encrypted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79140C-DDDF-F650-CB26-B901ABD8C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767E6-7C41-39CC-05ED-CE8F505E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8CCB79-8AAB-BB9D-D781-8B70C966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Overview of the proposal</a:t>
            </a:r>
          </a:p>
        </p:txBody>
      </p:sp>
    </p:spTree>
    <p:extLst>
      <p:ext uri="{BB962C8B-B14F-4D97-AF65-F5344CB8AC3E}">
        <p14:creationId xmlns:p14="http://schemas.microsoft.com/office/powerpoint/2010/main" val="237356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2AF09E-FD86-1F7F-3E61-B7FD4DBA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196" y="1981199"/>
            <a:ext cx="8443608" cy="4432571"/>
          </a:xfrm>
        </p:spPr>
        <p:txBody>
          <a:bodyPr>
            <a:normAutofit/>
          </a:bodyPr>
          <a:lstStyle/>
          <a:p>
            <a:r>
              <a:rPr lang="en-US" dirty="0"/>
              <a:t>The MIC generation will require the following parameters:</a:t>
            </a:r>
          </a:p>
          <a:p>
            <a:pPr lvl="1"/>
            <a:r>
              <a:rPr lang="en-US" dirty="0"/>
              <a:t>A temporal key (TK`)</a:t>
            </a:r>
          </a:p>
          <a:p>
            <a:pPr lvl="1"/>
            <a:r>
              <a:rPr lang="en-US" dirty="0"/>
              <a:t>A packet number (PN`)</a:t>
            </a:r>
          </a:p>
          <a:p>
            <a:pPr lvl="1"/>
            <a:r>
              <a:rPr lang="en-US" dirty="0"/>
              <a:t>Address 2 (A2) field which carries the transmitter MAC address</a:t>
            </a:r>
          </a:p>
          <a:p>
            <a:pPr lvl="1"/>
            <a:r>
              <a:rPr lang="en-US" dirty="0"/>
              <a:t>Fields that are being protected</a:t>
            </a:r>
          </a:p>
          <a:p>
            <a:endParaRPr lang="en-US" dirty="0"/>
          </a:p>
          <a:p>
            <a:r>
              <a:rPr lang="en-US" dirty="0"/>
              <a:t>A2||PN` is used to generate a Nonce</a:t>
            </a:r>
          </a:p>
          <a:p>
            <a:endParaRPr lang="en-US" dirty="0"/>
          </a:p>
          <a:p>
            <a:r>
              <a:rPr lang="en-US" dirty="0"/>
              <a:t>Next, we examine considerations for TK` and PN`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79140C-DDDF-F650-CB26-B901ABD8C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767E6-7C41-39CC-05ED-CE8F505E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8CCB79-8AAB-BB9D-D781-8B70C966A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Parameters needed for MIC generation</a:t>
            </a:r>
          </a:p>
        </p:txBody>
      </p:sp>
    </p:spTree>
    <p:extLst>
      <p:ext uri="{BB962C8B-B14F-4D97-AF65-F5344CB8AC3E}">
        <p14:creationId xmlns:p14="http://schemas.microsoft.com/office/powerpoint/2010/main" val="2208120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2AF09E-FD86-1F7F-3E61-B7FD4DBA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3952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From security point of view, using the same key in two different algorithms is a bad practice </a:t>
            </a:r>
          </a:p>
          <a:p>
            <a:pPr lvl="1"/>
            <a:r>
              <a:rPr lang="en-US" dirty="0"/>
              <a:t>As it can make </a:t>
            </a:r>
            <a:r>
              <a:rPr lang="en-US" i="1" dirty="0"/>
              <a:t>related key attacks </a:t>
            </a:r>
            <a:r>
              <a:rPr lang="en-US" dirty="0"/>
              <a:t>possible.</a:t>
            </a:r>
          </a:p>
          <a:p>
            <a:pPr lvl="1"/>
            <a:r>
              <a:rPr lang="en-US" dirty="0"/>
              <a:t>As a result, the TK` cannot be the same </a:t>
            </a:r>
            <a:r>
              <a:rPr lang="en-US"/>
              <a:t>as the TK </a:t>
            </a:r>
            <a:r>
              <a:rPr lang="en-US" dirty="0"/>
              <a:t>(which is used for encrypting the MPDU payload)</a:t>
            </a:r>
          </a:p>
          <a:p>
            <a:endParaRPr lang="en-US" dirty="0"/>
          </a:p>
          <a:p>
            <a:r>
              <a:rPr lang="en-US" dirty="0"/>
              <a:t>Therefore, a separate key is strongly recommended</a:t>
            </a:r>
          </a:p>
          <a:p>
            <a:pPr lvl="1"/>
            <a:r>
              <a:rPr lang="en-US" dirty="0"/>
              <a:t>Establish an additional key during association for header protection </a:t>
            </a:r>
          </a:p>
          <a:p>
            <a:pPr lvl="1"/>
            <a:r>
              <a:rPr lang="en-US" dirty="0"/>
              <a:t>Alternative approaches can be discussed</a:t>
            </a:r>
          </a:p>
          <a:p>
            <a:endParaRPr lang="en-US" dirty="0"/>
          </a:p>
          <a:p>
            <a:r>
              <a:rPr lang="en-US" dirty="0"/>
              <a:t>The separate TK` could also be used for (individually addressed) Control frame protection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79140C-DDDF-F650-CB26-B901ABD8C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767E6-7C41-39CC-05ED-CE8F505E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8CCB79-8AAB-BB9D-D781-8B70C966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Proposal for temporal key (TK`) for MIC computation</a:t>
            </a:r>
          </a:p>
        </p:txBody>
      </p:sp>
    </p:spTree>
    <p:extLst>
      <p:ext uri="{BB962C8B-B14F-4D97-AF65-F5344CB8AC3E}">
        <p14:creationId xmlns:p14="http://schemas.microsoft.com/office/powerpoint/2010/main" val="512219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2AF09E-FD86-1F7F-3E61-B7FD4DBA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942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PN` provides protection against replay attacks</a:t>
            </a:r>
          </a:p>
          <a:p>
            <a:pPr lvl="1"/>
            <a:r>
              <a:rPr lang="en-US" dirty="0"/>
              <a:t>Same functionality as PN used during the payload encryption</a:t>
            </a:r>
          </a:p>
          <a:p>
            <a:endParaRPr lang="en-US" dirty="0"/>
          </a:p>
          <a:p>
            <a:r>
              <a:rPr lang="en-US" dirty="0"/>
              <a:t>However, the usage of PN` differs from PN in the following aspects:</a:t>
            </a:r>
          </a:p>
          <a:p>
            <a:pPr lvl="1"/>
            <a:r>
              <a:rPr lang="en-US" dirty="0"/>
              <a:t>The PN value remains the same when an encrypted MPDU is retransmitted. </a:t>
            </a:r>
          </a:p>
          <a:p>
            <a:pPr lvl="1"/>
            <a:r>
              <a:rPr lang="en-US" dirty="0"/>
              <a:t>In contrast, a new PN` value is required each time an MPDU is (re)transmitted </a:t>
            </a:r>
          </a:p>
          <a:p>
            <a:pPr lvl="2"/>
            <a:r>
              <a:rPr lang="en-US" dirty="0"/>
              <a:t>a new MIC is computed for each (re)transmission.</a:t>
            </a:r>
          </a:p>
          <a:p>
            <a:endParaRPr lang="en-US" dirty="0"/>
          </a:p>
          <a:p>
            <a:r>
              <a:rPr lang="en-US" dirty="0"/>
              <a:t>Packet number required for (individually addressed) Control frame protection could also be drawn from the PN` space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79140C-DDDF-F650-CB26-B901ABD8C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767E6-7C41-39CC-05ED-CE8F505E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8CCB79-8AAB-BB9D-D781-8B70C966A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for packet number (PN`) for MIC computation</a:t>
            </a:r>
          </a:p>
        </p:txBody>
      </p:sp>
    </p:spTree>
    <p:extLst>
      <p:ext uri="{BB962C8B-B14F-4D97-AF65-F5344CB8AC3E}">
        <p14:creationId xmlns:p14="http://schemas.microsoft.com/office/powerpoint/2010/main" val="147628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532AC4-EF75-C831-2D73-2C13E0FBD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01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contribution proposes to protect fields in the MAC header via integrity check</a:t>
            </a:r>
          </a:p>
          <a:p>
            <a:pPr lvl="1"/>
            <a:r>
              <a:rPr lang="en-US" dirty="0"/>
              <a:t>A new MIC is generated for the header fields each time an MPDU is (re)transmitted</a:t>
            </a:r>
          </a:p>
          <a:p>
            <a:endParaRPr lang="en-US" dirty="0"/>
          </a:p>
          <a:p>
            <a:r>
              <a:rPr lang="en-US" dirty="0"/>
              <a:t>A different key is recommended for header MIC generation</a:t>
            </a:r>
          </a:p>
          <a:p>
            <a:pPr lvl="1"/>
            <a:r>
              <a:rPr lang="en-US" dirty="0"/>
              <a:t>Which could also be used for protecting the Control frames</a:t>
            </a:r>
          </a:p>
          <a:p>
            <a:endParaRPr lang="en-US" dirty="0"/>
          </a:p>
          <a:p>
            <a:r>
              <a:rPr lang="en-US" dirty="0"/>
              <a:t>Packet Number (PN`) used for generating the header MIC needs to be drawn from a different space than that used for MPDU encryption</a:t>
            </a:r>
          </a:p>
          <a:p>
            <a:pPr lvl="1"/>
            <a:r>
              <a:rPr lang="en-US" dirty="0"/>
              <a:t>PN for Control frame protection could be drawn from the separate space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6ECFBC-4DF5-F1CC-82ED-EBF9A126E2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26A23-E5B6-BA54-77B9-89E29646F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7F38C2B-AB0E-CE34-58B3-D8D95567A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summary</a:t>
            </a:r>
          </a:p>
        </p:txBody>
      </p:sp>
    </p:spTree>
    <p:extLst>
      <p:ext uri="{BB962C8B-B14F-4D97-AF65-F5344CB8AC3E}">
        <p14:creationId xmlns:p14="http://schemas.microsoft.com/office/powerpoint/2010/main" val="100440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39EC43-A58A-6180-8932-CF1E66C17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1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0" dirty="0"/>
              <a:t>[1] </a:t>
            </a:r>
            <a:r>
              <a:rPr lang="en-US" sz="1600" b="0" dirty="0">
                <a:hlinkClick r:id="rId2"/>
              </a:rPr>
              <a:t>11-23/286</a:t>
            </a:r>
            <a:r>
              <a:rPr lang="en-US" sz="1600" b="0" dirty="0"/>
              <a:t>: Trigger frame protection [Po-Kai Huang et al. (Intel)] </a:t>
            </a:r>
          </a:p>
          <a:p>
            <a:pPr marL="0" indent="0">
              <a:buNone/>
            </a:pPr>
            <a:r>
              <a:rPr lang="en-US" sz="1600" b="0" dirty="0"/>
              <a:t>[2] </a:t>
            </a:r>
            <a:r>
              <a:rPr lang="en-US" sz="1600" b="0" dirty="0">
                <a:hlinkClick r:id="rId3"/>
              </a:rPr>
              <a:t>11-23/352</a:t>
            </a:r>
            <a:r>
              <a:rPr lang="en-US" sz="1600" b="0" dirty="0"/>
              <a:t>: </a:t>
            </a:r>
            <a:r>
              <a:rPr lang="en-US" sz="1600" b="0"/>
              <a:t>Enhanced security </a:t>
            </a:r>
            <a:r>
              <a:rPr lang="en-US" sz="1600" b="0" dirty="0"/>
              <a:t>discussion [Liwen Chu et al. (NXP)]</a:t>
            </a:r>
          </a:p>
          <a:p>
            <a:pPr marL="0" indent="0">
              <a:buNone/>
            </a:pPr>
            <a:r>
              <a:rPr lang="en-US" sz="1600" b="0" dirty="0"/>
              <a:t>[3] </a:t>
            </a:r>
            <a:r>
              <a:rPr lang="en-US" sz="1600" b="0" dirty="0">
                <a:hlinkClick r:id="rId4"/>
              </a:rPr>
              <a:t>11-23/356</a:t>
            </a:r>
            <a:r>
              <a:rPr lang="en-US" sz="1600" b="0" dirty="0"/>
              <a:t>: MAC Header Protection [Abhishek Patil et al. (Qualcomm)]</a:t>
            </a:r>
          </a:p>
          <a:p>
            <a:pPr marL="0" indent="0">
              <a:buNone/>
            </a:pPr>
            <a:r>
              <a:rPr lang="en-US" sz="1600" b="0" dirty="0"/>
              <a:t>[4] </a:t>
            </a:r>
            <a:r>
              <a:rPr lang="en-US" sz="1600" b="0" dirty="0">
                <a:hlinkClick r:id="rId5"/>
              </a:rPr>
              <a:t>11-23/1102</a:t>
            </a:r>
            <a:r>
              <a:rPr lang="en-US" sz="1600" b="0" dirty="0"/>
              <a:t>: Security Enhancement follow up [Liwen Chu et al. (NXP)]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DBB418-55FF-F422-4052-CDDBBC0F0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2F320-D86D-CB34-0CA1-A0896CDEB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926952F-8ED2-BCE4-3738-12F2F7857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01048516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52DD9F7-C2A9-4EF8-9B83-67FC8A97C49F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</TotalTime>
  <Words>870</Words>
  <Application>Microsoft Office PowerPoint</Application>
  <PresentationFormat>On-screen Show (4:3)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ACcord Submission Template</vt:lpstr>
      <vt:lpstr>MAC header protection – follow-up</vt:lpstr>
      <vt:lpstr>Background</vt:lpstr>
      <vt:lpstr>Factors to consider (recap)</vt:lpstr>
      <vt:lpstr>Overview of the proposal</vt:lpstr>
      <vt:lpstr>Parameters needed for MIC generation</vt:lpstr>
      <vt:lpstr>Proposal for temporal key (TK`) for MIC computation</vt:lpstr>
      <vt:lpstr>Proposal for packet number (PN`) for MIC computation</vt:lpstr>
      <vt:lpstr>In summary</vt:lpstr>
      <vt:lpstr>References</vt:lpstr>
      <vt:lpstr>SP #1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1</cp:revision>
  <dcterms:created xsi:type="dcterms:W3CDTF">2012-05-29T15:24:34Z</dcterms:created>
  <dcterms:modified xsi:type="dcterms:W3CDTF">2023-11-15T16:28:23Z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