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26" r:id="rId3"/>
    <p:sldId id="329" r:id="rId4"/>
    <p:sldId id="336" r:id="rId5"/>
    <p:sldId id="337" r:id="rId6"/>
    <p:sldId id="333" r:id="rId7"/>
    <p:sldId id="334" r:id="rId8"/>
    <p:sldId id="338" r:id="rId9"/>
    <p:sldId id="327" r:id="rId10"/>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BEF187-827E-4A63-AB88-324ECD221CF9}" v="1" dt="2024-01-16T16:34:14.2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6" autoAdjust="0"/>
  </p:normalViewPr>
  <p:slideViewPr>
    <p:cSldViewPr snapToGrid="0">
      <p:cViewPr varScale="1">
        <p:scale>
          <a:sx n="114" d="100"/>
          <a:sy n="114" d="100"/>
        </p:scale>
        <p:origin x="152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98BEF187-827E-4A63-AB88-324ECD221CF9}"/>
    <pc:docChg chg="undo custSel addSld modSld modMainMaster">
      <pc:chgData name="Duncan Ho" userId="cdbbd64b-6b86-4896-aca0-3d41c310760d" providerId="ADAL" clId="{98BEF187-827E-4A63-AB88-324ECD221CF9}" dt="2024-01-16T17:42:45.480" v="367" actId="20577"/>
      <pc:docMkLst>
        <pc:docMk/>
      </pc:docMkLst>
      <pc:sldChg chg="modSp add mod">
        <pc:chgData name="Duncan Ho" userId="cdbbd64b-6b86-4896-aca0-3d41c310760d" providerId="ADAL" clId="{98BEF187-827E-4A63-AB88-324ECD221CF9}" dt="2024-01-16T17:42:45.480" v="367" actId="20577"/>
        <pc:sldMkLst>
          <pc:docMk/>
          <pc:sldMk cId="2358076988" sldId="338"/>
        </pc:sldMkLst>
        <pc:spChg chg="mod">
          <ac:chgData name="Duncan Ho" userId="cdbbd64b-6b86-4896-aca0-3d41c310760d" providerId="ADAL" clId="{98BEF187-827E-4A63-AB88-324ECD221CF9}" dt="2024-01-16T16:34:16.902" v="4" actId="20577"/>
          <ac:spMkLst>
            <pc:docMk/>
            <pc:sldMk cId="2358076988" sldId="338"/>
            <ac:spMk id="2" creationId="{9530CD71-5CEE-B387-D769-FD10FD771095}"/>
          </ac:spMkLst>
        </pc:spChg>
        <pc:spChg chg="mod">
          <ac:chgData name="Duncan Ho" userId="cdbbd64b-6b86-4896-aca0-3d41c310760d" providerId="ADAL" clId="{98BEF187-827E-4A63-AB88-324ECD221CF9}" dt="2024-01-16T17:42:45.480" v="367" actId="20577"/>
          <ac:spMkLst>
            <pc:docMk/>
            <pc:sldMk cId="2358076988" sldId="338"/>
            <ac:spMk id="3" creationId="{D2FABEB5-20AC-788C-491C-F71D61ED7836}"/>
          </ac:spMkLst>
        </pc:spChg>
      </pc:sldChg>
      <pc:sldMasterChg chg="modSp mod">
        <pc:chgData name="Duncan Ho" userId="cdbbd64b-6b86-4896-aca0-3d41c310760d" providerId="ADAL" clId="{98BEF187-827E-4A63-AB88-324ECD221CF9}" dt="2024-01-16T16:34:06.074" v="1" actId="20577"/>
        <pc:sldMasterMkLst>
          <pc:docMk/>
          <pc:sldMasterMk cId="0" sldId="2147483648"/>
        </pc:sldMasterMkLst>
        <pc:spChg chg="mod">
          <ac:chgData name="Duncan Ho" userId="cdbbd64b-6b86-4896-aca0-3d41c310760d" providerId="ADAL" clId="{98BEF187-827E-4A63-AB88-324ECD221CF9}" dt="2024-01-16T16:34:06.07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Duncan Ho, Qualcomm Incorporated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802.11-23/1884r2</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6285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Duncan Ho (Qualcomm),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SPs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a:t>
            </a:r>
          </a:p>
        </p:txBody>
      </p:sp>
      <p:graphicFrame>
        <p:nvGraphicFramePr>
          <p:cNvPr id="3075" name="Object 3"/>
          <p:cNvGraphicFramePr>
            <a:graphicFrameLocks noChangeAspect="1"/>
          </p:cNvGraphicFramePr>
          <p:nvPr>
            <p:extLst>
              <p:ext uri="{D42A27DB-BD31-4B8C-83A1-F6EECF244321}">
                <p14:modId xmlns:p14="http://schemas.microsoft.com/office/powerpoint/2010/main" val="1221402495"/>
              </p:ext>
            </p:extLst>
          </p:nvPr>
        </p:nvGraphicFramePr>
        <p:xfrm>
          <a:off x="733728" y="2508250"/>
          <a:ext cx="7222520" cy="3008378"/>
        </p:xfrm>
        <a:graphic>
          <a:graphicData uri="http://schemas.openxmlformats.org/presentationml/2006/ole">
            <mc:AlternateContent xmlns:mc="http://schemas.openxmlformats.org/markup-compatibility/2006">
              <mc:Choice xmlns:v="urn:schemas-microsoft-com:vml" Requires="v">
                <p:oleObj name="Document" r:id="rId3" imgW="8248712" imgH="3447567" progId="Word.Document.8">
                  <p:embed/>
                </p:oleObj>
              </mc:Choice>
              <mc:Fallback>
                <p:oleObj name="Document" r:id="rId3" imgW="8248712" imgH="3447567" progId="Word.Document.8">
                  <p:embed/>
                  <p:pic>
                    <p:nvPicPr>
                      <p:cNvPr id="3075" name="Object 3"/>
                      <p:cNvPicPr>
                        <a:picLocks noChangeAspect="1" noChangeArrowheads="1"/>
                      </p:cNvPicPr>
                      <p:nvPr/>
                    </p:nvPicPr>
                    <p:blipFill>
                      <a:blip r:embed="rId4"/>
                      <a:srcRect/>
                      <a:stretch>
                        <a:fillRect/>
                      </a:stretch>
                    </p:blipFill>
                    <p:spPr bwMode="auto">
                      <a:xfrm>
                        <a:off x="733728" y="2508250"/>
                        <a:ext cx="7222520" cy="300837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In this presentation, we present some common directions for 11bn seamless roaming design, which are mentioned in various proposals ([1] – [7])</a:t>
            </a:r>
          </a:p>
          <a:p>
            <a:pPr>
              <a:buFont typeface="Arial" panose="020B0604020202020204" pitchFamily="34" charset="0"/>
              <a:buChar char="•"/>
            </a:pPr>
            <a:r>
              <a:rPr lang="en-US" dirty="0"/>
              <a:t>We present a few SPs seeking some technical agreements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439614"/>
          </a:xfrm>
        </p:spPr>
        <p:txBody>
          <a:bodyPr/>
          <a:lstStyle/>
          <a:p>
            <a:r>
              <a:rPr lang="en-US" dirty="0"/>
              <a:t>General Directions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545124" y="1406770"/>
            <a:ext cx="8247184" cy="4687644"/>
          </a:xfrm>
        </p:spPr>
        <p:txBody>
          <a:bodyPr/>
          <a:lstStyle/>
          <a:p>
            <a:pPr>
              <a:buFont typeface="Arial" panose="020B0604020202020204" pitchFamily="34" charset="0"/>
              <a:buChar char="•"/>
            </a:pPr>
            <a:r>
              <a:rPr lang="en-US" dirty="0"/>
              <a:t>Most proposals are trying to achieve the following:</a:t>
            </a:r>
          </a:p>
          <a:p>
            <a:pPr lvl="1">
              <a:buFont typeface="Arial" panose="020B0604020202020204" pitchFamily="34" charset="0"/>
              <a:buChar char="•"/>
            </a:pPr>
            <a:r>
              <a:rPr lang="en-US" sz="1800" dirty="0"/>
              <a:t>The non-AP MLD should be able to roam from one AP MLD to another non-</a:t>
            </a:r>
            <a:r>
              <a:rPr lang="en-US" sz="1800" dirty="0" err="1"/>
              <a:t>colocated</a:t>
            </a:r>
            <a:r>
              <a:rPr lang="en-US" sz="1800" dirty="0"/>
              <a:t> AP MLD with minimal data interruptions/loss</a:t>
            </a:r>
          </a:p>
          <a:p>
            <a:pPr lvl="2">
              <a:buFont typeface="Arial" panose="020B0604020202020204" pitchFamily="34" charset="0"/>
              <a:buChar char="•"/>
            </a:pPr>
            <a:r>
              <a:rPr lang="en-US" sz="1600" dirty="0"/>
              <a:t>Non-AP MLD remains associated</a:t>
            </a:r>
          </a:p>
          <a:p>
            <a:pPr lvl="2">
              <a:buFont typeface="Arial" panose="020B0604020202020204" pitchFamily="34" charset="0"/>
              <a:buChar char="•"/>
            </a:pPr>
            <a:r>
              <a:rPr lang="en-US" sz="1600" dirty="0"/>
              <a:t>No </a:t>
            </a:r>
            <a:r>
              <a:rPr lang="en-US" sz="1600" dirty="0" err="1"/>
              <a:t>reauthen</a:t>
            </a:r>
            <a:r>
              <a:rPr lang="en-US" sz="1600" dirty="0"/>
              <a:t>, </a:t>
            </a:r>
            <a:r>
              <a:rPr lang="en-US" sz="1600" dirty="0" err="1"/>
              <a:t>reassoc</a:t>
            </a:r>
            <a:r>
              <a:rPr lang="en-US" sz="1600" dirty="0"/>
              <a:t>, and no need to re-establish the BA sessions</a:t>
            </a:r>
          </a:p>
          <a:p>
            <a:pPr lvl="1">
              <a:buFont typeface="Arial" panose="020B0604020202020204" pitchFamily="34" charset="0"/>
              <a:buChar char="•"/>
            </a:pPr>
            <a:r>
              <a:rPr lang="en-US" sz="1800" dirty="0"/>
              <a:t>Allow the non-</a:t>
            </a:r>
            <a:r>
              <a:rPr lang="en-US" sz="1800" dirty="0" err="1"/>
              <a:t>colocated</a:t>
            </a:r>
            <a:r>
              <a:rPr lang="en-US" sz="1800" dirty="0"/>
              <a:t> AP MLDs that belong to the same ESS to be controlled by a higher layer logical entity (e.g., by a single mobility domain AP MLD)</a:t>
            </a:r>
          </a:p>
          <a:p>
            <a:pPr lvl="1">
              <a:buFont typeface="Arial" panose="020B0604020202020204" pitchFamily="34" charset="0"/>
              <a:buChar char="•"/>
            </a:pPr>
            <a:r>
              <a:rPr lang="en-US" sz="1800" dirty="0"/>
              <a:t>Allow some form of context transfer from the serving AP MLD to the target AP MLD</a:t>
            </a:r>
          </a:p>
          <a:p>
            <a:pPr lvl="1">
              <a:buFont typeface="Arial" panose="020B0604020202020204" pitchFamily="34" charset="0"/>
              <a:buChar char="•"/>
            </a:pPr>
            <a:r>
              <a:rPr lang="en-US" sz="1800" dirty="0"/>
              <a:t>Allow the non-AP MLD to retrieve buffered DL data frames from the serving AP MLD</a:t>
            </a:r>
          </a:p>
          <a:p>
            <a:pPr lvl="2">
              <a:buFont typeface="Arial" panose="020B0604020202020204" pitchFamily="34" charset="0"/>
              <a:buChar char="•"/>
            </a:pPr>
            <a:r>
              <a:rPr lang="en-US" sz="1600" dirty="0"/>
              <a:t>However, we should limit concurrent serving by non-</a:t>
            </a:r>
            <a:r>
              <a:rPr lang="en-US" sz="1600" dirty="0" err="1"/>
              <a:t>colocated</a:t>
            </a:r>
            <a:r>
              <a:rPr lang="en-US" sz="1600" dirty="0"/>
              <a:t> APs to only during the roaming phase</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r>
              <a:rPr lang="en-GB"/>
              <a:t>Duncan Ho, Qualcomm Incorporated</a:t>
            </a:r>
          </a:p>
        </p:txBody>
      </p:sp>
    </p:spTree>
    <p:extLst>
      <p:ext uri="{BB962C8B-B14F-4D97-AF65-F5344CB8AC3E}">
        <p14:creationId xmlns:p14="http://schemas.microsoft.com/office/powerpoint/2010/main" val="233370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support to define a mechanism in 11bn that enables a non-AP MLD to roam from one AP MLD to another AP MLD while the non-AP MLD stays in state 4 during and after roaming?</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16089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agree that in 11bn when a non-AP MLD that is in state 4 and is not in the process of roaming, the non-AP MLD is allowed to exchange class 3 frames only with one AP MLD?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15448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agree that during roaming, after the DS mapping change from the current AP MLD to the target AP MLD, the current AP MLD will be able to deliver buffered DL data frames to the non-AP MLD for a TBD period of time, during which the non-AP MLD may retrieve the buffered DL data frames. </a:t>
            </a:r>
          </a:p>
          <a:p>
            <a:pPr lvl="1">
              <a:buFont typeface="Arial" panose="020B0604020202020204" pitchFamily="34" charset="0"/>
              <a:buChar char="•"/>
            </a:pPr>
            <a:r>
              <a:rPr lang="en-US" dirty="0"/>
              <a:t>It is assumed that the target AP MLD is able to deliver data frames after the DS mapping change</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331352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dirty="0"/>
              <a:t>Do you support that when a non-AP MLD roams from one AP MLD to another AP MLD, the context related to the non-AP MLD is transferred from one AP MLD to the other AP MLD such that it preserves the data exchange context for the non-AP MLD?</a:t>
            </a:r>
          </a:p>
          <a:p>
            <a:pPr lvl="1">
              <a:buFont typeface="Arial" panose="020B0604020202020204" pitchFamily="34" charset="0"/>
              <a:buChar char="•"/>
            </a:pPr>
            <a:r>
              <a:rPr lang="en-US" dirty="0"/>
              <a:t>Details of the context that can be transferred are TBD</a:t>
            </a:r>
          </a:p>
          <a:p>
            <a:pPr lvl="1">
              <a:buFont typeface="Arial" panose="020B0604020202020204" pitchFamily="34" charset="0"/>
              <a:buChar char="•"/>
            </a:pPr>
            <a:r>
              <a:rPr lang="en-US" dirty="0"/>
              <a:t>How to transfer the context is TBD. For example, the transfer of context can occur over the backhaul</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97766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a:t>Do you support the following for roaming:</a:t>
            </a:r>
          </a:p>
          <a:p>
            <a:pPr lvl="1">
              <a:buFont typeface="Arial" panose="020B0604020202020204" pitchFamily="34" charset="0"/>
              <a:buChar char="•"/>
            </a:pPr>
            <a:r>
              <a:rPr lang="en-US" dirty="0"/>
              <a:t>Define a request frame for a non-AP MLD in state 4 to initiate the roaming procedure </a:t>
            </a:r>
          </a:p>
          <a:p>
            <a:pPr lvl="1">
              <a:buFont typeface="Arial" panose="020B0604020202020204" pitchFamily="34" charset="0"/>
              <a:buChar char="•"/>
            </a:pPr>
            <a:r>
              <a:rPr lang="en-US" dirty="0"/>
              <a:t>The roaming procedure involves context transfer between the current AP MLD and the target AP MLD and data path change (DS mapping changed from the current AP MLD to target AP MLD)</a:t>
            </a:r>
          </a:p>
          <a:p>
            <a:pPr lvl="1">
              <a:buFont typeface="Arial" panose="020B0604020202020204" pitchFamily="34" charset="0"/>
              <a:buChar char="•"/>
            </a:pPr>
            <a:r>
              <a:rPr lang="en-US" dirty="0"/>
              <a:t>Define a response frame to the non-AP MLD to indicate the completion of the context transfer so the non-AP MLD may send class 3 frames to the target AP MLD </a:t>
            </a:r>
          </a:p>
          <a:p>
            <a:pPr lvl="2">
              <a:buFont typeface="Arial" panose="020B0604020202020204" pitchFamily="34" charset="0"/>
              <a:buChar char="•"/>
            </a:pPr>
            <a:r>
              <a:rPr lang="en-US" dirty="0"/>
              <a:t>NOTE – The details of data path change is TBD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pPr>
              <a:defRPr/>
            </a:pPr>
            <a:r>
              <a:rPr lang="en-US" dirty="0"/>
              <a:t>Duncan Ho (Qualcomm), et. al.,</a:t>
            </a:r>
          </a:p>
        </p:txBody>
      </p:sp>
    </p:spTree>
    <p:extLst>
      <p:ext uri="{BB962C8B-B14F-4D97-AF65-F5344CB8AC3E}">
        <p14:creationId xmlns:p14="http://schemas.microsoft.com/office/powerpoint/2010/main" val="235807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p:txBody>
          <a:bodyPr/>
          <a:lstStyle/>
          <a:p>
            <a:pPr>
              <a:buFont typeface="Arial" panose="020B0604020202020204" pitchFamily="34" charset="0"/>
              <a:buChar char="•"/>
            </a:pPr>
            <a:r>
              <a:rPr lang="en-US" sz="2000" dirty="0"/>
              <a:t>[1] 11-22-1910-03-0uhr-seamless-roaming-for-uhr (Duncan Ho)</a:t>
            </a:r>
          </a:p>
          <a:p>
            <a:pPr>
              <a:buFont typeface="Arial" panose="020B0604020202020204" pitchFamily="34" charset="0"/>
              <a:buChar char="•"/>
            </a:pPr>
            <a:r>
              <a:rPr lang="en-US" sz="2000" dirty="0"/>
              <a:t>[2] 11-23-0231-00-0uhr-thoughts-on-seamless-roaming-under-the-non-collocated-ap-mld-architecture (</a:t>
            </a:r>
            <a:r>
              <a:rPr lang="en-US" sz="2000" dirty="0" err="1"/>
              <a:t>Guogang</a:t>
            </a:r>
            <a:r>
              <a:rPr lang="en-US" sz="2000" dirty="0"/>
              <a:t> Huang)</a:t>
            </a:r>
          </a:p>
          <a:p>
            <a:pPr>
              <a:buFont typeface="Arial" panose="020B0604020202020204" pitchFamily="34" charset="0"/>
              <a:buChar char="•"/>
            </a:pPr>
            <a:r>
              <a:rPr lang="en-US" sz="2000" dirty="0"/>
              <a:t>[3] 11-23-0279-00-0uhr-considerations-on-seamless-roaming (</a:t>
            </a:r>
            <a:r>
              <a:rPr lang="en-US" sz="2000" dirty="0" err="1"/>
              <a:t>Insun</a:t>
            </a:r>
            <a:r>
              <a:rPr lang="en-US" sz="2000" dirty="0"/>
              <a:t> Jang)</a:t>
            </a:r>
          </a:p>
          <a:p>
            <a:pPr>
              <a:buFont typeface="Arial" panose="020B0604020202020204" pitchFamily="34" charset="0"/>
              <a:buChar char="•"/>
            </a:pPr>
            <a:r>
              <a:rPr lang="en-US" sz="2000" dirty="0"/>
              <a:t>[4] 11-23-0322-00-0uhr-improve-roaming-between-mlds (Po-kai Huang)</a:t>
            </a:r>
          </a:p>
          <a:p>
            <a:pPr>
              <a:buFont typeface="Arial" panose="020B0604020202020204" pitchFamily="34" charset="0"/>
              <a:buChar char="•"/>
            </a:pPr>
            <a:r>
              <a:rPr lang="en-US" sz="2000" dirty="0"/>
              <a:t>[5] 11-23-0324-01-0uhr-roaming-requirements (Brian Hart)</a:t>
            </a:r>
          </a:p>
          <a:p>
            <a:pPr>
              <a:buFont typeface="Arial" panose="020B0604020202020204" pitchFamily="34" charset="0"/>
              <a:buChar char="•"/>
            </a:pPr>
            <a:r>
              <a:rPr lang="en-US" sz="2000" dirty="0"/>
              <a:t>[6] 11-23-0632-01-0uhr-smooth-roaming-follow-up (</a:t>
            </a:r>
            <a:r>
              <a:rPr lang="en-US" sz="2000" dirty="0" err="1"/>
              <a:t>Liwen</a:t>
            </a:r>
            <a:r>
              <a:rPr lang="en-US" sz="2000" dirty="0"/>
              <a:t> Chu)</a:t>
            </a:r>
          </a:p>
          <a:p>
            <a:pPr>
              <a:buFont typeface="Arial" panose="020B0604020202020204" pitchFamily="34" charset="0"/>
              <a:buChar char="•"/>
            </a:pPr>
            <a:r>
              <a:rPr lang="en-US" sz="2000" dirty="0"/>
              <a:t>[7] 11-23-1131-00-0uhr-thoughts-on-seamless-roaming (Ryuichi Hirata)</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05804BDB-6279-D91F-1CEA-B51A0CDB5777}"/>
              </a:ext>
            </a:extLst>
          </p:cNvPr>
          <p:cNvSpPr>
            <a:spLocks noGrp="1"/>
          </p:cNvSpPr>
          <p:nvPr>
            <p:ph type="ftr" idx="14"/>
          </p:nvPr>
        </p:nvSpPr>
        <p:spPr/>
        <p:txBody>
          <a:bodyPr/>
          <a:lstStyle/>
          <a:p>
            <a:r>
              <a:rPr lang="en-GB"/>
              <a:t>Duncan Ho, Qualcomm Incorporated</a:t>
            </a:r>
          </a:p>
        </p:txBody>
      </p:sp>
    </p:spTree>
    <p:extLst>
      <p:ext uri="{BB962C8B-B14F-4D97-AF65-F5344CB8AC3E}">
        <p14:creationId xmlns:p14="http://schemas.microsoft.com/office/powerpoint/2010/main" val="6608208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5127</TotalTime>
  <Words>678</Words>
  <Application>Microsoft Office PowerPoint</Application>
  <PresentationFormat>On-screen Show (4:3)</PresentationFormat>
  <Paragraphs>62</Paragraphs>
  <Slides>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Seamless Roaming SPs</vt:lpstr>
      <vt:lpstr>Introduction</vt:lpstr>
      <vt:lpstr>General Directions</vt:lpstr>
      <vt:lpstr>SP1</vt:lpstr>
      <vt:lpstr>SP2</vt:lpstr>
      <vt:lpstr>SP3</vt:lpstr>
      <vt:lpstr>SP4</vt:lpstr>
      <vt:lpstr>SP5</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84</cp:revision>
  <cp:lastPrinted>2023-02-08T06:01:06Z</cp:lastPrinted>
  <dcterms:created xsi:type="dcterms:W3CDTF">2019-06-07T21:10:12Z</dcterms:created>
  <dcterms:modified xsi:type="dcterms:W3CDTF">2024-01-16T17:42:47Z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