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6" r:id="rId3"/>
    <p:sldId id="327" r:id="rId4"/>
    <p:sldId id="325" r:id="rId5"/>
    <p:sldId id="318" r:id="rId6"/>
    <p:sldId id="328" r:id="rId7"/>
    <p:sldId id="312" r:id="rId8"/>
    <p:sldId id="324" r:id="rId9"/>
    <p:sldId id="330" r:id="rId10"/>
    <p:sldId id="331" r:id="rId11"/>
    <p:sldId id="332" r:id="rId12"/>
    <p:sldId id="329" r:id="rId13"/>
    <p:sldId id="336" r:id="rId14"/>
    <p:sldId id="333" r:id="rId15"/>
    <p:sldId id="334" r:id="rId16"/>
    <p:sldId id="335" r:id="rId1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56" autoAdjust="0"/>
  </p:normalViewPr>
  <p:slideViewPr>
    <p:cSldViewPr snapToGrid="0">
      <p:cViewPr varScale="1">
        <p:scale>
          <a:sx n="127" d="100"/>
          <a:sy n="127" d="100"/>
        </p:scale>
        <p:origin x="116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4508FA20-402C-48B0-9B85-3EC9E761417A}"/>
    <pc:docChg chg="modSld">
      <pc:chgData name="Duncan Ho" userId="cdbbd64b-6b86-4896-aca0-3d41c310760d" providerId="ADAL" clId="{4508FA20-402C-48B0-9B85-3EC9E761417A}" dt="2023-11-28T20:33:00.297" v="3" actId="6549"/>
      <pc:docMkLst>
        <pc:docMk/>
      </pc:docMkLst>
      <pc:sldChg chg="modSp mod">
        <pc:chgData name="Duncan Ho" userId="cdbbd64b-6b86-4896-aca0-3d41c310760d" providerId="ADAL" clId="{4508FA20-402C-48B0-9B85-3EC9E761417A}" dt="2023-11-28T20:33:00.297" v="3" actId="6549"/>
        <pc:sldMkLst>
          <pc:docMk/>
          <pc:sldMk cId="0" sldId="256"/>
        </pc:sldMkLst>
        <pc:spChg chg="mod">
          <ac:chgData name="Duncan Ho" userId="cdbbd64b-6b86-4896-aca0-3d41c310760d" providerId="ADAL" clId="{4508FA20-402C-48B0-9B85-3EC9E761417A}" dt="2023-11-28T20:33:00.297" v="3" actId="6549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Duncan Ho" userId="cdbbd64b-6b86-4896-aca0-3d41c310760d" providerId="ADAL" clId="{251D0EA4-94CF-453E-9C93-821C5FF32574}"/>
    <pc:docChg chg="undo custSel addSld modSld modMainMaster">
      <pc:chgData name="Duncan Ho" userId="cdbbd64b-6b86-4896-aca0-3d41c310760d" providerId="ADAL" clId="{251D0EA4-94CF-453E-9C93-821C5FF32574}" dt="2023-11-07T17:24:44.395" v="103" actId="6549"/>
      <pc:docMkLst>
        <pc:docMk/>
      </pc:docMkLst>
      <pc:sldChg chg="modSp mod">
        <pc:chgData name="Duncan Ho" userId="cdbbd64b-6b86-4896-aca0-3d41c310760d" providerId="ADAL" clId="{251D0EA4-94CF-453E-9C93-821C5FF32574}" dt="2023-11-06T17:22:12.237" v="22" actId="1076"/>
        <pc:sldMkLst>
          <pc:docMk/>
          <pc:sldMk cId="3645001432" sldId="312"/>
        </pc:sldMkLst>
        <pc:spChg chg="mod">
          <ac:chgData name="Duncan Ho" userId="cdbbd64b-6b86-4896-aca0-3d41c310760d" providerId="ADAL" clId="{251D0EA4-94CF-453E-9C93-821C5FF32574}" dt="2023-11-06T17:22:00.714" v="20" actId="255"/>
          <ac:spMkLst>
            <pc:docMk/>
            <pc:sldMk cId="3645001432" sldId="312"/>
            <ac:spMk id="4" creationId="{B56AC886-EC78-4877-B48C-94F1BA23235C}"/>
          </ac:spMkLst>
        </pc:spChg>
        <pc:picChg chg="mod">
          <ac:chgData name="Duncan Ho" userId="cdbbd64b-6b86-4896-aca0-3d41c310760d" providerId="ADAL" clId="{251D0EA4-94CF-453E-9C93-821C5FF32574}" dt="2023-11-06T17:22:12.237" v="22" actId="1076"/>
          <ac:picMkLst>
            <pc:docMk/>
            <pc:sldMk cId="3645001432" sldId="312"/>
            <ac:picMk id="6" creationId="{D18E9B1E-0BBF-469C-D7C0-D21806F99461}"/>
          </ac:picMkLst>
        </pc:picChg>
      </pc:sldChg>
      <pc:sldChg chg="modSp mod">
        <pc:chgData name="Duncan Ho" userId="cdbbd64b-6b86-4896-aca0-3d41c310760d" providerId="ADAL" clId="{251D0EA4-94CF-453E-9C93-821C5FF32574}" dt="2023-11-06T17:21:23.237" v="14" actId="255"/>
        <pc:sldMkLst>
          <pc:docMk/>
          <pc:sldMk cId="310772748" sldId="318"/>
        </pc:sldMkLst>
        <pc:spChg chg="mod">
          <ac:chgData name="Duncan Ho" userId="cdbbd64b-6b86-4896-aca0-3d41c310760d" providerId="ADAL" clId="{251D0EA4-94CF-453E-9C93-821C5FF32574}" dt="2023-11-06T17:21:23.237" v="14" actId="255"/>
          <ac:spMkLst>
            <pc:docMk/>
            <pc:sldMk cId="310772748" sldId="318"/>
            <ac:spMk id="4" creationId="{B56AC886-EC78-4877-B48C-94F1BA23235C}"/>
          </ac:spMkLst>
        </pc:spChg>
      </pc:sldChg>
      <pc:sldChg chg="modSp mod">
        <pc:chgData name="Duncan Ho" userId="cdbbd64b-6b86-4896-aca0-3d41c310760d" providerId="ADAL" clId="{251D0EA4-94CF-453E-9C93-821C5FF32574}" dt="2023-11-06T17:22:19.546" v="23" actId="255"/>
        <pc:sldMkLst>
          <pc:docMk/>
          <pc:sldMk cId="4194328112" sldId="324"/>
        </pc:sldMkLst>
        <pc:spChg chg="mod">
          <ac:chgData name="Duncan Ho" userId="cdbbd64b-6b86-4896-aca0-3d41c310760d" providerId="ADAL" clId="{251D0EA4-94CF-453E-9C93-821C5FF32574}" dt="2023-11-06T17:22:19.546" v="23" actId="255"/>
          <ac:spMkLst>
            <pc:docMk/>
            <pc:sldMk cId="4194328112" sldId="324"/>
            <ac:spMk id="4" creationId="{B56AC886-EC78-4877-B48C-94F1BA23235C}"/>
          </ac:spMkLst>
        </pc:spChg>
      </pc:sldChg>
      <pc:sldChg chg="modSp mod">
        <pc:chgData name="Duncan Ho" userId="cdbbd64b-6b86-4896-aca0-3d41c310760d" providerId="ADAL" clId="{251D0EA4-94CF-453E-9C93-821C5FF32574}" dt="2023-11-06T17:21:15.903" v="13" actId="255"/>
        <pc:sldMkLst>
          <pc:docMk/>
          <pc:sldMk cId="1942814503" sldId="325"/>
        </pc:sldMkLst>
        <pc:spChg chg="mod">
          <ac:chgData name="Duncan Ho" userId="cdbbd64b-6b86-4896-aca0-3d41c310760d" providerId="ADAL" clId="{251D0EA4-94CF-453E-9C93-821C5FF32574}" dt="2023-11-06T17:21:15.903" v="13" actId="255"/>
          <ac:spMkLst>
            <pc:docMk/>
            <pc:sldMk cId="1942814503" sldId="325"/>
            <ac:spMk id="4" creationId="{B56AC886-EC78-4877-B48C-94F1BA23235C}"/>
          </ac:spMkLst>
        </pc:spChg>
      </pc:sldChg>
      <pc:sldChg chg="modSp mod">
        <pc:chgData name="Duncan Ho" userId="cdbbd64b-6b86-4896-aca0-3d41c310760d" providerId="ADAL" clId="{251D0EA4-94CF-453E-9C93-821C5FF32574}" dt="2023-11-06T17:20:35.754" v="8"/>
        <pc:sldMkLst>
          <pc:docMk/>
          <pc:sldMk cId="1779309323" sldId="326"/>
        </pc:sldMkLst>
        <pc:spChg chg="mod">
          <ac:chgData name="Duncan Ho" userId="cdbbd64b-6b86-4896-aca0-3d41c310760d" providerId="ADAL" clId="{251D0EA4-94CF-453E-9C93-821C5FF32574}" dt="2023-11-06T17:20:35.754" v="8"/>
          <ac:spMkLst>
            <pc:docMk/>
            <pc:sldMk cId="1779309323" sldId="326"/>
            <ac:spMk id="5" creationId="{05804BDB-6279-D91F-1CEA-B51A0CDB5777}"/>
          </ac:spMkLst>
        </pc:spChg>
      </pc:sldChg>
      <pc:sldChg chg="modSp mod">
        <pc:chgData name="Duncan Ho" userId="cdbbd64b-6b86-4896-aca0-3d41c310760d" providerId="ADAL" clId="{251D0EA4-94CF-453E-9C93-821C5FF32574}" dt="2023-11-06T17:20:44.583" v="9"/>
        <pc:sldMkLst>
          <pc:docMk/>
          <pc:sldMk cId="233183519" sldId="330"/>
        </pc:sldMkLst>
        <pc:spChg chg="mod">
          <ac:chgData name="Duncan Ho" userId="cdbbd64b-6b86-4896-aca0-3d41c310760d" providerId="ADAL" clId="{251D0EA4-94CF-453E-9C93-821C5FF32574}" dt="2023-11-06T17:20:44.583" v="9"/>
          <ac:spMkLst>
            <pc:docMk/>
            <pc:sldMk cId="233183519" sldId="330"/>
            <ac:spMk id="5" creationId="{05804BDB-6279-D91F-1CEA-B51A0CDB5777}"/>
          </ac:spMkLst>
        </pc:spChg>
      </pc:sldChg>
      <pc:sldChg chg="modSp mod">
        <pc:chgData name="Duncan Ho" userId="cdbbd64b-6b86-4896-aca0-3d41c310760d" providerId="ADAL" clId="{251D0EA4-94CF-453E-9C93-821C5FF32574}" dt="2023-11-06T17:21:42.173" v="17" actId="255"/>
        <pc:sldMkLst>
          <pc:docMk/>
          <pc:sldMk cId="3320610056" sldId="331"/>
        </pc:sldMkLst>
        <pc:spChg chg="mod">
          <ac:chgData name="Duncan Ho" userId="cdbbd64b-6b86-4896-aca0-3d41c310760d" providerId="ADAL" clId="{251D0EA4-94CF-453E-9C93-821C5FF32574}" dt="2023-11-06T17:21:42.173" v="17" actId="255"/>
          <ac:spMkLst>
            <pc:docMk/>
            <pc:sldMk cId="3320610056" sldId="331"/>
            <ac:spMk id="4" creationId="{B56AC886-EC78-4877-B48C-94F1BA23235C}"/>
          </ac:spMkLst>
        </pc:spChg>
      </pc:sldChg>
      <pc:sldChg chg="modSp mod">
        <pc:chgData name="Duncan Ho" userId="cdbbd64b-6b86-4896-aca0-3d41c310760d" providerId="ADAL" clId="{251D0EA4-94CF-453E-9C93-821C5FF32574}" dt="2023-11-06T17:21:46.204" v="18" actId="255"/>
        <pc:sldMkLst>
          <pc:docMk/>
          <pc:sldMk cId="44073931" sldId="332"/>
        </pc:sldMkLst>
        <pc:spChg chg="mod">
          <ac:chgData name="Duncan Ho" userId="cdbbd64b-6b86-4896-aca0-3d41c310760d" providerId="ADAL" clId="{251D0EA4-94CF-453E-9C93-821C5FF32574}" dt="2023-11-06T17:21:46.204" v="18" actId="255"/>
          <ac:spMkLst>
            <pc:docMk/>
            <pc:sldMk cId="44073931" sldId="332"/>
            <ac:spMk id="4" creationId="{B56AC886-EC78-4877-B48C-94F1BA23235C}"/>
          </ac:spMkLst>
        </pc:spChg>
      </pc:sldChg>
      <pc:sldChg chg="modSp mod">
        <pc:chgData name="Duncan Ho" userId="cdbbd64b-6b86-4896-aca0-3d41c310760d" providerId="ADAL" clId="{251D0EA4-94CF-453E-9C93-821C5FF32574}" dt="2023-11-07T17:24:28.302" v="99" actId="6549"/>
        <pc:sldMkLst>
          <pc:docMk/>
          <pc:sldMk cId="3313524999" sldId="333"/>
        </pc:sldMkLst>
        <pc:spChg chg="mod">
          <ac:chgData name="Duncan Ho" userId="cdbbd64b-6b86-4896-aca0-3d41c310760d" providerId="ADAL" clId="{251D0EA4-94CF-453E-9C93-821C5FF32574}" dt="2023-11-07T17:24:28.302" v="99" actId="6549"/>
          <ac:spMkLst>
            <pc:docMk/>
            <pc:sldMk cId="3313524999" sldId="333"/>
            <ac:spMk id="2" creationId="{9530CD71-5CEE-B387-D769-FD10FD771095}"/>
          </ac:spMkLst>
        </pc:spChg>
        <pc:spChg chg="mod">
          <ac:chgData name="Duncan Ho" userId="cdbbd64b-6b86-4896-aca0-3d41c310760d" providerId="ADAL" clId="{251D0EA4-94CF-453E-9C93-821C5FF32574}" dt="2023-11-06T17:22:52.411" v="31" actId="20577"/>
          <ac:spMkLst>
            <pc:docMk/>
            <pc:sldMk cId="3313524999" sldId="333"/>
            <ac:spMk id="3" creationId="{D2FABEB5-20AC-788C-491C-F71D61ED7836}"/>
          </ac:spMkLst>
        </pc:spChg>
        <pc:spChg chg="mod">
          <ac:chgData name="Duncan Ho" userId="cdbbd64b-6b86-4896-aca0-3d41c310760d" providerId="ADAL" clId="{251D0EA4-94CF-453E-9C93-821C5FF32574}" dt="2023-11-06T17:20:51.613" v="10"/>
          <ac:spMkLst>
            <pc:docMk/>
            <pc:sldMk cId="3313524999" sldId="333"/>
            <ac:spMk id="5" creationId="{05804BDB-6279-D91F-1CEA-B51A0CDB5777}"/>
          </ac:spMkLst>
        </pc:spChg>
      </pc:sldChg>
      <pc:sldChg chg="modSp mod">
        <pc:chgData name="Duncan Ho" userId="cdbbd64b-6b86-4896-aca0-3d41c310760d" providerId="ADAL" clId="{251D0EA4-94CF-453E-9C93-821C5FF32574}" dt="2023-11-07T17:24:32.331" v="101" actId="6549"/>
        <pc:sldMkLst>
          <pc:docMk/>
          <pc:sldMk cId="297766792" sldId="334"/>
        </pc:sldMkLst>
        <pc:spChg chg="mod">
          <ac:chgData name="Duncan Ho" userId="cdbbd64b-6b86-4896-aca0-3d41c310760d" providerId="ADAL" clId="{251D0EA4-94CF-453E-9C93-821C5FF32574}" dt="2023-11-07T17:24:32.331" v="101" actId="6549"/>
          <ac:spMkLst>
            <pc:docMk/>
            <pc:sldMk cId="297766792" sldId="334"/>
            <ac:spMk id="2" creationId="{9530CD71-5CEE-B387-D769-FD10FD771095}"/>
          </ac:spMkLst>
        </pc:spChg>
        <pc:spChg chg="mod">
          <ac:chgData name="Duncan Ho" userId="cdbbd64b-6b86-4896-aca0-3d41c310760d" providerId="ADAL" clId="{251D0EA4-94CF-453E-9C93-821C5FF32574}" dt="2023-11-06T17:20:55.322" v="11"/>
          <ac:spMkLst>
            <pc:docMk/>
            <pc:sldMk cId="297766792" sldId="334"/>
            <ac:spMk id="5" creationId="{05804BDB-6279-D91F-1CEA-B51A0CDB5777}"/>
          </ac:spMkLst>
        </pc:spChg>
      </pc:sldChg>
      <pc:sldChg chg="modSp mod">
        <pc:chgData name="Duncan Ho" userId="cdbbd64b-6b86-4896-aca0-3d41c310760d" providerId="ADAL" clId="{251D0EA4-94CF-453E-9C93-821C5FF32574}" dt="2023-11-07T17:24:44.395" v="103" actId="6549"/>
        <pc:sldMkLst>
          <pc:docMk/>
          <pc:sldMk cId="3880703970" sldId="335"/>
        </pc:sldMkLst>
        <pc:spChg chg="mod">
          <ac:chgData name="Duncan Ho" userId="cdbbd64b-6b86-4896-aca0-3d41c310760d" providerId="ADAL" clId="{251D0EA4-94CF-453E-9C93-821C5FF32574}" dt="2023-11-07T17:24:44.395" v="103" actId="6549"/>
          <ac:spMkLst>
            <pc:docMk/>
            <pc:sldMk cId="3880703970" sldId="335"/>
            <ac:spMk id="2" creationId="{9530CD71-5CEE-B387-D769-FD10FD771095}"/>
          </ac:spMkLst>
        </pc:spChg>
        <pc:spChg chg="mod">
          <ac:chgData name="Duncan Ho" userId="cdbbd64b-6b86-4896-aca0-3d41c310760d" providerId="ADAL" clId="{251D0EA4-94CF-453E-9C93-821C5FF32574}" dt="2023-11-06T17:20:58.882" v="12"/>
          <ac:spMkLst>
            <pc:docMk/>
            <pc:sldMk cId="3880703970" sldId="335"/>
            <ac:spMk id="5" creationId="{05804BDB-6279-D91F-1CEA-B51A0CDB5777}"/>
          </ac:spMkLst>
        </pc:spChg>
      </pc:sldChg>
      <pc:sldChg chg="modSp add mod">
        <pc:chgData name="Duncan Ho" userId="cdbbd64b-6b86-4896-aca0-3d41c310760d" providerId="ADAL" clId="{251D0EA4-94CF-453E-9C93-821C5FF32574}" dt="2023-11-07T17:19:43.966" v="97" actId="20577"/>
        <pc:sldMkLst>
          <pc:docMk/>
          <pc:sldMk cId="3160898113" sldId="336"/>
        </pc:sldMkLst>
        <pc:spChg chg="mod">
          <ac:chgData name="Duncan Ho" userId="cdbbd64b-6b86-4896-aca0-3d41c310760d" providerId="ADAL" clId="{251D0EA4-94CF-453E-9C93-821C5FF32574}" dt="2023-11-07T17:19:43.966" v="97" actId="20577"/>
          <ac:spMkLst>
            <pc:docMk/>
            <pc:sldMk cId="3160898113" sldId="336"/>
            <ac:spMk id="3" creationId="{D2FABEB5-20AC-788C-491C-F71D61ED7836}"/>
          </ac:spMkLst>
        </pc:spChg>
      </pc:sldChg>
      <pc:sldMasterChg chg="modSp mod">
        <pc:chgData name="Duncan Ho" userId="cdbbd64b-6b86-4896-aca0-3d41c310760d" providerId="ADAL" clId="{251D0EA4-94CF-453E-9C93-821C5FF32574}" dt="2023-11-06T17:20:15.490" v="7" actId="6549"/>
        <pc:sldMasterMkLst>
          <pc:docMk/>
          <pc:sldMasterMk cId="0" sldId="2147483648"/>
        </pc:sldMasterMkLst>
        <pc:spChg chg="mod">
          <ac:chgData name="Duncan Ho" userId="cdbbd64b-6b86-4896-aca0-3d41c310760d" providerId="ADAL" clId="{251D0EA4-94CF-453E-9C93-821C5FF32574}" dt="2023-11-06T17:20:15.490" v="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802.11-23/1884r0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43731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August 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Details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513689"/>
              </p:ext>
            </p:extLst>
          </p:nvPr>
        </p:nvGraphicFramePr>
        <p:xfrm>
          <a:off x="692150" y="2644775"/>
          <a:ext cx="7918450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154275" progId="Word.Document.8">
                  <p:embed/>
                </p:oleObj>
              </mc:Choice>
              <mc:Fallback>
                <p:oleObj name="Document" r:id="rId3" imgW="8238348" imgH="31542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644775"/>
                        <a:ext cx="7918450" cy="3036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62" y="685800"/>
            <a:ext cx="3886200" cy="363537"/>
          </a:xfrm>
        </p:spPr>
        <p:txBody>
          <a:bodyPr/>
          <a:lstStyle/>
          <a:p>
            <a:pPr algn="l"/>
            <a:r>
              <a:rPr lang="en-US" sz="2800" dirty="0"/>
              <a:t>Example Call Flow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8B9722-7866-E118-8633-BCB44C70FFA6}"/>
              </a:ext>
            </a:extLst>
          </p:cNvPr>
          <p:cNvSpPr txBox="1"/>
          <p:nvPr/>
        </p:nvSpPr>
        <p:spPr>
          <a:xfrm>
            <a:off x="1325460" y="6138833"/>
            <a:ext cx="228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RAI: roaming announcement indicator</a:t>
            </a:r>
          </a:p>
          <a:p>
            <a:r>
              <a:rPr lang="en-US" sz="1000" dirty="0">
                <a:solidFill>
                  <a:schemeClr val="tx1"/>
                </a:solidFill>
              </a:rPr>
              <a:t>RAR: roaming announcement response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4237B6-AC38-22BE-F830-6FD915BA8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04" y="565404"/>
            <a:ext cx="8622792" cy="572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610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9661"/>
          </a:xfrm>
        </p:spPr>
        <p:txBody>
          <a:bodyPr/>
          <a:lstStyle/>
          <a:p>
            <a:r>
              <a:rPr lang="en-US" sz="3600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63024"/>
            <a:ext cx="7770813" cy="37882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non-AP MLD communicates with one AP at a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UL resumes at step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receives from AP2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packet loss: buffered DL packets discarded at the source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However, no context transfer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4073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5556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576"/>
            <a:ext cx="7770813" cy="4399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presentation, we presented a few detailed call flows to show how seamless roaming works without </a:t>
            </a:r>
            <a:r>
              <a:rPr lang="en-US" sz="2000" dirty="0">
                <a:solidFill>
                  <a:schemeClr val="tx1"/>
                </a:solidFill>
              </a:rPr>
              <a:t>data forwarding </a:t>
            </a:r>
            <a:r>
              <a:rPr lang="en-US" sz="2000" dirty="0"/>
              <a:t>between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 shown in the call flows, the signaling (both over-the-air and between the APs and the Controller) is very similar between the different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1 (dual-link) offers best performance, followed by Case 2 (single-link), followed by Case 3 (just switch)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>
                <a:solidFill>
                  <a:srgbClr val="0070C0"/>
                </a:solidFill>
              </a:rPr>
              <a:t>=&gt; We can reuse/extend the 11be ML </a:t>
            </a:r>
            <a:r>
              <a:rPr lang="en-US" sz="2000" dirty="0" err="1">
                <a:solidFill>
                  <a:srgbClr val="0070C0"/>
                </a:solidFill>
              </a:rPr>
              <a:t>Reconfig</a:t>
            </a:r>
            <a:r>
              <a:rPr lang="en-US" sz="2000" dirty="0">
                <a:solidFill>
                  <a:srgbClr val="0070C0"/>
                </a:solidFill>
              </a:rPr>
              <a:t> framework and use the same set of management signaling framework to handle all the different cases (i.e., Add link/Link disable and RAI/RAR)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2333705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mechanism in 11bn to enable a UHR non-AP MLD to transition from one AP MLD to another without requiring reassociation and encryption keys </a:t>
            </a:r>
            <a:r>
              <a:rPr lang="en-US"/>
              <a:t>negotiation?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60898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roaming mechanism in 11bn that enables a non-AP MLD, during roaming, to receive buffered DL MPDUs from its serving AP MLD and “new DL MPDUs” from the target AP MLD concurrently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serving AP MLD and the target AP MLD are non-</a:t>
            </a:r>
            <a:r>
              <a:rPr lang="en-US" dirty="0" err="1"/>
              <a:t>colocated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“new DL MPDUs” correspond to the DL MSDUs that are delivered from the DS to the target AP MLD for the non-AP MLD during (and after) roaming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313524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define that when a non-AP MLD roams from one AP MLD to another AP MLD, the context related to the non-AP MLD is transferred from one AP MLD to the other AP MLD such that it preserves the data exchange context for the non-AP MLD?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Details of the context that can be transferred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to transfer the context is TBD. For example, the transfer of context can occur over the backhaul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7766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roaming mechanism in 11bn that enables a non-AP MLD or its serving AP MLD to initiate roaming?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88070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discuss a few detailed call flows to show how seamless roaming 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assume </a:t>
            </a:r>
            <a:r>
              <a:rPr lang="en-US" dirty="0">
                <a:solidFill>
                  <a:srgbClr val="0070C0"/>
                </a:solidFill>
              </a:rPr>
              <a:t>no data forwarding but with context transfer </a:t>
            </a:r>
            <a:r>
              <a:rPr lang="en-US" dirty="0"/>
              <a:t>between APs (unless otherwise stated)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STA-initiated (can easily be extended to AP-initiated)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77930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 (dual links)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non-AP MLD is capable of communicating with multiple non-</a:t>
            </a:r>
            <a:r>
              <a:rPr lang="en-US" dirty="0" err="1"/>
              <a:t>colocated</a:t>
            </a:r>
            <a:r>
              <a:rPr lang="en-US" dirty="0"/>
              <a:t> APs </a:t>
            </a:r>
            <a:r>
              <a:rPr lang="en-US" dirty="0">
                <a:solidFill>
                  <a:srgbClr val="0070C0"/>
                </a:solidFill>
              </a:rPr>
              <a:t>during</a:t>
            </a:r>
            <a:r>
              <a:rPr lang="en-US" dirty="0"/>
              <a:t>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MLMR non-AP MLDs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eMLSR</a:t>
            </a:r>
            <a:r>
              <a:rPr lang="en-US" dirty="0"/>
              <a:t> non-AP MLDs and if both the source AP and target AP are operating on the same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66082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62" y="685800"/>
            <a:ext cx="3886200" cy="363537"/>
          </a:xfrm>
        </p:spPr>
        <p:txBody>
          <a:bodyPr/>
          <a:lstStyle/>
          <a:p>
            <a:pPr algn="l"/>
            <a:r>
              <a:rPr lang="en-US" sz="2800" dirty="0"/>
              <a:t>Example Call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CA606B-3377-171B-5003-7A2E52C270F3}"/>
              </a:ext>
            </a:extLst>
          </p:cNvPr>
          <p:cNvSpPr txBox="1"/>
          <p:nvPr/>
        </p:nvSpPr>
        <p:spPr>
          <a:xfrm>
            <a:off x="1480285" y="6115485"/>
            <a:ext cx="228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RAI: roaming announcement indicator</a:t>
            </a:r>
          </a:p>
          <a:p>
            <a:r>
              <a:rPr lang="en-US" sz="1000" dirty="0">
                <a:solidFill>
                  <a:schemeClr val="tx1"/>
                </a:solidFill>
              </a:rPr>
              <a:t>RAR: roaming announcement response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AF8379-F560-F520-0AFE-245E832AC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62" y="601536"/>
            <a:ext cx="8305800" cy="605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1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72549"/>
          </a:xfrm>
        </p:spPr>
        <p:txBody>
          <a:bodyPr/>
          <a:lstStyle/>
          <a:p>
            <a:r>
              <a:rPr lang="en-US" sz="3600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2239"/>
            <a:ext cx="7770813" cy="4409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Source AP, target AP, and the Controller communicate via the backhaul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Context can be transferred from source AP to target AP via the backhaul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No data forwarding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 and AP2 could be generalized to AP MLD1 and AP MLD2 in the call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and non-AP MLD are synonymous in the call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Information about SN (per-TID)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Information about PN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MLD receives DL from BOTH APs staring at step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i.e., receiving </a:t>
            </a:r>
            <a:r>
              <a:rPr lang="en-US" sz="1600" dirty="0">
                <a:solidFill>
                  <a:srgbClr val="0070C0"/>
                </a:solidFill>
              </a:rPr>
              <a:t>buffered</a:t>
            </a:r>
            <a:r>
              <a:rPr lang="en-US" sz="1600" dirty="0"/>
              <a:t> DL packets from AP1 (to avoid data loss) and </a:t>
            </a:r>
            <a:r>
              <a:rPr lang="en-US" sz="1600" dirty="0">
                <a:solidFill>
                  <a:srgbClr val="0070C0"/>
                </a:solidFill>
              </a:rPr>
              <a:t>fresh</a:t>
            </a:r>
            <a:r>
              <a:rPr lang="en-US" sz="1600" dirty="0"/>
              <a:t> packets from AP2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Lossless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Leverage multi-links to deliver DL packets concurrently during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Minimizes delays in both UL and DL directions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0772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 (single link)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non-AP MLD can only communicate with one AP MLD at a time during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MLSR non-AP MLDs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eMLSR</a:t>
            </a:r>
            <a:r>
              <a:rPr lang="en-US" dirty="0"/>
              <a:t> non-AP MLDs and if the source AP and target AP are operating on different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32721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62" y="685800"/>
            <a:ext cx="3886200" cy="363537"/>
          </a:xfrm>
        </p:spPr>
        <p:txBody>
          <a:bodyPr/>
          <a:lstStyle/>
          <a:p>
            <a:pPr algn="l"/>
            <a:r>
              <a:rPr lang="en-US" sz="2800" dirty="0"/>
              <a:t>Example Call Flow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8B9722-7866-E118-8633-BCB44C70FFA6}"/>
              </a:ext>
            </a:extLst>
          </p:cNvPr>
          <p:cNvSpPr txBox="1"/>
          <p:nvPr/>
        </p:nvSpPr>
        <p:spPr>
          <a:xfrm>
            <a:off x="1325460" y="6138833"/>
            <a:ext cx="228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RAI: roaming announcement indicator</a:t>
            </a:r>
          </a:p>
          <a:p>
            <a:r>
              <a:rPr lang="en-US" sz="1000" dirty="0">
                <a:solidFill>
                  <a:schemeClr val="tx1"/>
                </a:solidFill>
              </a:rPr>
              <a:t>RAR: roaming announcement response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8E9B1E-0BBF-469C-D7C0-D21806F99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10" y="319057"/>
            <a:ext cx="8622792" cy="660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0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9661"/>
          </a:xfrm>
        </p:spPr>
        <p:txBody>
          <a:bodyPr/>
          <a:lstStyle/>
          <a:p>
            <a:r>
              <a:rPr lang="en-US" sz="3600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63025"/>
            <a:ext cx="7770813" cy="3489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non-AP MLD communicates with one AP at a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UL resumes at step 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reception from AP1 until step 9, then DL reception only from AP2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Minimal context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SN (per-TID) can start at 0 at AP2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PN at AP2 can start at a value higher than the last PN value used at AP1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Longer UL interruption compared to Case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Longer DL interruption compared to Case 1: serialized DL packet delivery prevents parallel DL packet delivery from two APs (lost opportunities)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19432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  <a:br>
              <a:rPr lang="en-US" dirty="0"/>
            </a:br>
            <a:r>
              <a:rPr lang="en-US" dirty="0"/>
              <a:t>(just jump w/o context transfer)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48250"/>
            <a:ext cx="7770813" cy="38461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as Case 2 except the STA just switches to the target AP immediately after RAI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context transfer performed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318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4774</TotalTime>
  <Words>982</Words>
  <Application>Microsoft Office PowerPoint</Application>
  <PresentationFormat>On-screen Show (4:3)</PresentationFormat>
  <Paragraphs>116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Seamless Roaming Details</vt:lpstr>
      <vt:lpstr>Introduction</vt:lpstr>
      <vt:lpstr>Case 1 (dual links)</vt:lpstr>
      <vt:lpstr>Example Call Flow</vt:lpstr>
      <vt:lpstr>Highlights</vt:lpstr>
      <vt:lpstr>Case 2 (single link)</vt:lpstr>
      <vt:lpstr>Example Call Flow 2</vt:lpstr>
      <vt:lpstr>Highlights</vt:lpstr>
      <vt:lpstr>Case 3 (just jump w/o context transfer)</vt:lpstr>
      <vt:lpstr>Example Call Flow 3</vt:lpstr>
      <vt:lpstr>Highlights</vt:lpstr>
      <vt:lpstr>Conclusion</vt:lpstr>
      <vt:lpstr>SP1</vt:lpstr>
      <vt:lpstr>SP2</vt:lpstr>
      <vt:lpstr>SP3</vt:lpstr>
      <vt:lpstr>SP4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66</cp:revision>
  <cp:lastPrinted>2023-02-08T06:01:06Z</cp:lastPrinted>
  <dcterms:created xsi:type="dcterms:W3CDTF">2019-06-07T21:10:12Z</dcterms:created>
  <dcterms:modified xsi:type="dcterms:W3CDTF">2023-11-28T20:33:01Z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</Properties>
</file>