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7" r:id="rId9"/>
    <p:sldId id="276" r:id="rId1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6" autoAdjust="0"/>
    <p:restoredTop sz="96727" autoAdjust="0"/>
  </p:normalViewPr>
  <p:slideViewPr>
    <p:cSldViewPr>
      <p:cViewPr varScale="1">
        <p:scale>
          <a:sx n="64" d="100"/>
          <a:sy n="64" d="100"/>
        </p:scale>
        <p:origin x="162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802.11-23/1876r1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smith@srtr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November 2023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TGbi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OTA MAC Address transitions 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2023-11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049406"/>
              </p:ext>
            </p:extLst>
          </p:nvPr>
        </p:nvGraphicFramePr>
        <p:xfrm>
          <a:off x="1133831" y="3697247"/>
          <a:ext cx="7162800" cy="15178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3"/>
                        </a:rPr>
                        <a:t>gsmith@srtrl.com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gsmith@wi-ficonsulting.org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DAB36B-33D4-12CD-8517-515DABD78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a set of Requirements that concern a non-AP STA changing its MAC address while associated with an AP.</a:t>
            </a:r>
          </a:p>
          <a:p>
            <a:pPr marL="0" indent="0">
              <a:buNone/>
            </a:pPr>
            <a:r>
              <a:rPr lang="en-US" dirty="0"/>
              <a:t>Options being discussed:</a:t>
            </a:r>
          </a:p>
          <a:p>
            <a:r>
              <a:rPr lang="en-US" dirty="0"/>
              <a:t>All STAs change address at once</a:t>
            </a:r>
          </a:p>
          <a:p>
            <a:r>
              <a:rPr lang="en-US" dirty="0"/>
              <a:t>AP proposes Epochs (minimum and maximum)</a:t>
            </a:r>
          </a:p>
          <a:p>
            <a:r>
              <a:rPr lang="en-US" dirty="0"/>
              <a:t>AP or STA controls?</a:t>
            </a:r>
          </a:p>
          <a:p>
            <a:r>
              <a:rPr lang="en-US" dirty="0"/>
              <a:t>Independent and changing RA and TA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457C099-22A5-4FEE-1F48-A5F964D2E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OTA MAC Address transitions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658D9B-7349-9DDC-A5E3-D39131116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5072FF-E052-4229-097F-C1CF2DC3E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2EB85-92D8-BC5C-3FA5-95C7C625C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9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389393D-D0EC-2ACF-7F4C-05FD38678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599"/>
            <a:ext cx="7772400" cy="51038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AP would issue command and all STAs change</a:t>
            </a:r>
          </a:p>
          <a:p>
            <a:pPr marL="0" indent="0">
              <a:buNone/>
            </a:pPr>
            <a:r>
              <a:rPr lang="en-US" dirty="0"/>
              <a:t>Points: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Listener cannot know who is who</a:t>
            </a:r>
          </a:p>
          <a:p>
            <a:r>
              <a:rPr lang="en-US" dirty="0">
                <a:solidFill>
                  <a:srgbClr val="0070C0"/>
                </a:solidFill>
              </a:rPr>
              <a:t>Needs command to change</a:t>
            </a:r>
          </a:p>
          <a:p>
            <a:pPr lvl="1"/>
            <a:r>
              <a:rPr lang="en-US" dirty="0"/>
              <a:t>Could be on demand, or fixed time, and/or countdown.</a:t>
            </a:r>
          </a:p>
          <a:p>
            <a:r>
              <a:rPr lang="en-US" dirty="0">
                <a:solidFill>
                  <a:srgbClr val="FF3300"/>
                </a:solidFill>
              </a:rPr>
              <a:t>Traffic interrupted</a:t>
            </a:r>
          </a:p>
          <a:p>
            <a:pPr lvl="1"/>
            <a:r>
              <a:rPr lang="en-US" dirty="0"/>
              <a:t>May not be convenient for the STA, e.g., in a voice or video call</a:t>
            </a:r>
          </a:p>
          <a:p>
            <a:pPr lvl="1"/>
            <a:r>
              <a:rPr lang="en-US" dirty="0"/>
              <a:t>Needs a period when old and new addresses still in use</a:t>
            </a:r>
          </a:p>
          <a:p>
            <a:r>
              <a:rPr lang="en-US" dirty="0">
                <a:solidFill>
                  <a:srgbClr val="FF3300"/>
                </a:solidFill>
              </a:rPr>
              <a:t>Requires sets of calculations to be carried out</a:t>
            </a:r>
          </a:p>
          <a:p>
            <a:pPr lvl="1"/>
            <a:r>
              <a:rPr lang="en-US" dirty="0"/>
              <a:t>Need to set some pre-known key or scheme to know new addresses. 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6BB71ED-3196-6823-CB2F-08C425E1A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All Change together Option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47D63-D8FD-BF5C-23EF-4280D970D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BDC9E-7231-B106-0458-9F2D8CCB1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787369-8E91-58F6-56BA-08DF54C55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250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7C5658-6692-6DDC-F280-BF4A2C76D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AP indicates a minimum and maximum time interval for STAs to change.</a:t>
            </a:r>
          </a:p>
          <a:p>
            <a:pPr marL="0" indent="0">
              <a:buNone/>
            </a:pPr>
            <a:r>
              <a:rPr lang="en-US" dirty="0"/>
              <a:t>Points: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STAs decide when they change, within limits set by AP</a:t>
            </a:r>
          </a:p>
          <a:p>
            <a:pPr lvl="1"/>
            <a:r>
              <a:rPr lang="en-US" dirty="0"/>
              <a:t>STA needs to “associate” in order to confuse listener</a:t>
            </a:r>
          </a:p>
          <a:p>
            <a:pPr lvl="2"/>
            <a:r>
              <a:rPr lang="en-US" dirty="0"/>
              <a:t>Easy for listener to follow individual changes if not</a:t>
            </a:r>
          </a:p>
          <a:p>
            <a:pPr lvl="1"/>
            <a:r>
              <a:rPr lang="en-US" dirty="0"/>
              <a:t>Choosing limits may not be straightforward, e.g., if STA on video call</a:t>
            </a:r>
          </a:p>
          <a:p>
            <a:r>
              <a:rPr lang="en-US" dirty="0">
                <a:solidFill>
                  <a:srgbClr val="FF3300"/>
                </a:solidFill>
              </a:rPr>
              <a:t>Requires sets of calculations to be carried out</a:t>
            </a:r>
          </a:p>
          <a:p>
            <a:pPr lvl="1"/>
            <a:r>
              <a:rPr lang="en-US" dirty="0"/>
              <a:t>Need to set some pre-known key or scheme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72A2DCE-EF96-1EA7-559A-753A7C537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Epochs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33AF9B-10F5-6168-1FCE-EF774E7F3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15F7B-7DC2-908C-98BE-FEC86A21C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E79BD-D38D-E550-6ACF-41AE61041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516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5D3947B-8FBE-A53A-4E9E-B75B67D6D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STA is most interested in privacy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Decision to change should be governed by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what the STA is doing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For examples:</a:t>
            </a:r>
          </a:p>
          <a:p>
            <a:r>
              <a:rPr lang="en-US" dirty="0"/>
              <a:t>If STA in video/voice call, then it should not be forced to change MAC address(es)</a:t>
            </a:r>
          </a:p>
          <a:p>
            <a:r>
              <a:rPr lang="en-US" dirty="0"/>
              <a:t>If STA is in any active use, then it should not be forced to change MAC address(es)</a:t>
            </a:r>
          </a:p>
          <a:p>
            <a:pPr lvl="1"/>
            <a:r>
              <a:rPr lang="en-US" dirty="0"/>
              <a:t>Gaming, YouTube, email, filing in a form, etc.</a:t>
            </a:r>
          </a:p>
          <a:p>
            <a:pPr lvl="1"/>
            <a:r>
              <a:rPr lang="en-US" dirty="0"/>
              <a:t>If it does change and traffic is the same, makes it easier for listener to work out what happened.</a:t>
            </a:r>
          </a:p>
          <a:p>
            <a:r>
              <a:rPr lang="en-US" dirty="0"/>
              <a:t>BUT STA will know if in a pause or such and can decide.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B1E9552-7030-6DDD-D422-C80FDF4E8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11187"/>
          </a:xfrm>
        </p:spPr>
        <p:txBody>
          <a:bodyPr/>
          <a:lstStyle/>
          <a:p>
            <a:r>
              <a:rPr lang="en-US" dirty="0"/>
              <a:t>AP or STA decides?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5727AF-D220-E252-D0F8-8AD34668A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816DA-014E-C038-7CD6-8C07A3241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3D73D-FC9D-E6F7-D222-C204E50B7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962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DBBDFE5-179D-71DC-9442-4B11A7C4D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3999"/>
            <a:ext cx="7772400" cy="49514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Proposal to use independent RA and TA addresses and change (one or both?).</a:t>
            </a:r>
          </a:p>
          <a:p>
            <a:r>
              <a:rPr lang="en-US" dirty="0"/>
              <a:t>STA transmits packets to AP using address A as TA</a:t>
            </a:r>
          </a:p>
          <a:p>
            <a:r>
              <a:rPr lang="en-US" dirty="0"/>
              <a:t>AP transmits packets to STA using address B as RA</a:t>
            </a:r>
          </a:p>
          <a:p>
            <a:pPr lvl="1"/>
            <a:r>
              <a:rPr lang="en-US" dirty="0"/>
              <a:t>i.e., uses a different RA than the received TA.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Certainly increases privacy</a:t>
            </a:r>
          </a:p>
          <a:p>
            <a:pPr marL="0" indent="0">
              <a:buNone/>
            </a:pPr>
            <a:r>
              <a:rPr lang="en-US" dirty="0"/>
              <a:t>Note:  Control packets, e.g., ACK, CTS, BA must use same RA as the received packet TA.</a:t>
            </a:r>
          </a:p>
          <a:p>
            <a:pPr lvl="1" indent="-342900"/>
            <a:r>
              <a:rPr lang="en-US" dirty="0"/>
              <a:t>Otherwise, easy to identify the two addresses</a:t>
            </a:r>
          </a:p>
          <a:p>
            <a:pPr lvl="1" indent="-342900"/>
            <a:r>
              <a:rPr lang="en-US" dirty="0"/>
              <a:t>Should be straightforward to implement.</a:t>
            </a:r>
          </a:p>
          <a:p>
            <a:r>
              <a:rPr lang="en-US" dirty="0">
                <a:solidFill>
                  <a:srgbClr val="FF3300"/>
                </a:solidFill>
              </a:rPr>
              <a:t>Requires derivation of two addresses per change</a:t>
            </a:r>
          </a:p>
          <a:p>
            <a:pPr marL="0" indent="0">
              <a:buNone/>
            </a:pPr>
            <a:endParaRPr lang="en-US" dirty="0">
              <a:solidFill>
                <a:srgbClr val="FF33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A565717-6C11-659A-BBAB-2217CC12C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RA and TA Option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D920D-733E-D7C0-FF12-6E751CBAA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09260-F3AC-416C-77B9-AC289CCFA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654E8-DFD5-52E9-3BF9-FEBDF6039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430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80F8E88-B73C-3327-43E4-D483A07B5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399"/>
            <a:ext cx="7772400" cy="51800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IRM – </a:t>
            </a:r>
            <a:r>
              <a:rPr lang="en-US" sz="2000" dirty="0"/>
              <a:t>STA provides a new MAC address to the AP during RSN association (4W HS, FILS, PASN).  The new address to be used at the </a:t>
            </a:r>
            <a:r>
              <a:rPr lang="en-US" sz="2000" u="sng" dirty="0"/>
              <a:t>next</a:t>
            </a:r>
            <a:r>
              <a:rPr lang="en-US" sz="2000" dirty="0"/>
              <a:t> association.</a:t>
            </a:r>
          </a:p>
          <a:p>
            <a:pPr marL="0" indent="0">
              <a:buNone/>
            </a:pPr>
            <a:r>
              <a:rPr lang="en-US" dirty="0"/>
              <a:t>Procedure:</a:t>
            </a:r>
          </a:p>
          <a:p>
            <a:r>
              <a:rPr lang="en-US" dirty="0">
                <a:solidFill>
                  <a:srgbClr val="00B050"/>
                </a:solidFill>
              </a:rPr>
              <a:t>When STA decides it’s a good time to change, STA associates anew – BUT stays connected</a:t>
            </a:r>
            <a:endParaRPr lang="en-US" dirty="0"/>
          </a:p>
          <a:p>
            <a:pPr lvl="1"/>
            <a:r>
              <a:rPr lang="en-US" dirty="0"/>
              <a:t>STA would presumably choose time when inactive. STA stays connected</a:t>
            </a:r>
          </a:p>
          <a:p>
            <a:pPr lvl="1"/>
            <a:r>
              <a:rPr lang="en-US" dirty="0"/>
              <a:t>Appears to listener as a new STA joining. Listener sees STAs joining all the time. </a:t>
            </a:r>
          </a:p>
          <a:p>
            <a:pPr lvl="1"/>
            <a:r>
              <a:rPr lang="en-US" dirty="0"/>
              <a:t>STA itself decides if aggressive or not on changes</a:t>
            </a:r>
          </a:p>
          <a:p>
            <a:pPr lvl="1"/>
            <a:r>
              <a:rPr lang="en-US" dirty="0"/>
              <a:t>No computations required,.</a:t>
            </a:r>
          </a:p>
          <a:p>
            <a:r>
              <a:rPr lang="en-US" dirty="0">
                <a:solidFill>
                  <a:srgbClr val="00B050"/>
                </a:solidFill>
              </a:rPr>
              <a:t>No epoch or changeover period required, STA controls</a:t>
            </a:r>
          </a:p>
          <a:p>
            <a:pPr lvl="1"/>
            <a:r>
              <a:rPr lang="en-US" dirty="0"/>
              <a:t>This seems right as STA is the device concerned with its privacy.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D6A6709-0884-EB59-3159-3C13F0C09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Consider using IRM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77405-2352-B36E-52B9-291D3B81F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3E463-B1BC-74CD-B987-4BBB7F7B6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0172A-07CA-7AAE-2D0F-A7E0F8EB1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082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A1FA0D-149D-9312-6002-F5B6819B7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r>
              <a:rPr lang="en-US" sz="2200" dirty="0">
                <a:solidFill>
                  <a:srgbClr val="00B050"/>
                </a:solidFill>
              </a:rPr>
              <a:t>IRM Supports individual TA RA </a:t>
            </a:r>
          </a:p>
          <a:p>
            <a:pPr lvl="1"/>
            <a:r>
              <a:rPr lang="en-US" sz="1800" dirty="0"/>
              <a:t>STA simply provides two addresses each association (96 bits cf. 48)</a:t>
            </a:r>
          </a:p>
          <a:p>
            <a:pPr lvl="1"/>
            <a:r>
              <a:rPr lang="en-US" sz="1800" dirty="0"/>
              <a:t>Needs separate support indication,, e.g., “IRM Dual capability”</a:t>
            </a:r>
          </a:p>
          <a:p>
            <a:r>
              <a:rPr lang="en-US" sz="2200" dirty="0"/>
              <a:t>First time associates and uses single TA/RA</a:t>
            </a:r>
          </a:p>
          <a:p>
            <a:pPr lvl="1"/>
            <a:r>
              <a:rPr lang="en-US" sz="1800" dirty="0"/>
              <a:t>Provides 96 bit IRMA in KDE or element</a:t>
            </a:r>
          </a:p>
          <a:p>
            <a:pPr lvl="2"/>
            <a:r>
              <a:rPr lang="en-US" sz="1600" dirty="0"/>
              <a:t>First 48 bits TA, second 48 bits RA (or could specify two IRMA fields</a:t>
            </a:r>
          </a:p>
          <a:p>
            <a:pPr lvl="2"/>
            <a:r>
              <a:rPr lang="en-US" sz="1600" dirty="0"/>
              <a:t>STA has option to change one or both addresses in KDE or IE.</a:t>
            </a:r>
          </a:p>
          <a:p>
            <a:r>
              <a:rPr lang="en-US" sz="2200" dirty="0"/>
              <a:t>Initiates new association (soon as practical)</a:t>
            </a:r>
          </a:p>
          <a:p>
            <a:pPr lvl="1"/>
            <a:r>
              <a:rPr lang="en-US" sz="1800" dirty="0"/>
              <a:t>Uses previously provided TA IRMA to associate, AP recognizes STA and uses previously provided RA IRMA to transmit packets.</a:t>
            </a:r>
          </a:p>
          <a:p>
            <a:r>
              <a:rPr lang="en-US" sz="2200" dirty="0"/>
              <a:t>Subsequent new associations (after a disconnect) use TA/RA</a:t>
            </a:r>
          </a:p>
          <a:p>
            <a:r>
              <a:rPr lang="en-US" sz="2200" dirty="0"/>
              <a:t>NOTE:  Control Packets should still use RA=TA </a:t>
            </a:r>
          </a:p>
          <a:p>
            <a:pPr lvl="1"/>
            <a:r>
              <a:rPr lang="en-US" sz="1800" dirty="0"/>
              <a:t>Otherwise, simple to link the two</a:t>
            </a:r>
          </a:p>
          <a:p>
            <a:pPr lvl="1"/>
            <a:r>
              <a:rPr lang="en-US" sz="1800" dirty="0"/>
              <a:t>Should be simple to implement as is ‘standard operation’ at a low level.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4807379-1D2F-D2B0-1713-0E40B9E1D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Individual TA RA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8295B-C846-089D-FEE5-DA9B8025A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2CAF62-B0C4-E7A5-110E-E8DD5E8FC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A587D-C4D6-8A6D-8F77-DE465830E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895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701A524-471C-C919-9545-751D0F303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070" y="1677987"/>
            <a:ext cx="7772400" cy="4114800"/>
          </a:xfrm>
        </p:spPr>
        <p:txBody>
          <a:bodyPr/>
          <a:lstStyle/>
          <a:p>
            <a:r>
              <a:rPr lang="en-US" dirty="0"/>
              <a:t>Meets the privacy requirements</a:t>
            </a:r>
          </a:p>
          <a:p>
            <a:r>
              <a:rPr lang="en-US" dirty="0"/>
              <a:t>STA decides when to change</a:t>
            </a:r>
          </a:p>
          <a:p>
            <a:r>
              <a:rPr lang="en-US" dirty="0"/>
              <a:t>Supports dual MAC address TA and RA</a:t>
            </a:r>
          </a:p>
          <a:p>
            <a:r>
              <a:rPr lang="en-US" dirty="0"/>
              <a:t>Does not require computations or key maintenance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3200" dirty="0">
                <a:solidFill>
                  <a:srgbClr val="FF3300"/>
                </a:solidFill>
              </a:rPr>
              <a:t>DISCUSSION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B96A00B-B816-A8DB-173A-C7B7DB170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5987"/>
          </a:xfrm>
        </p:spPr>
        <p:txBody>
          <a:bodyPr/>
          <a:lstStyle/>
          <a:p>
            <a:r>
              <a:rPr lang="en-US" dirty="0"/>
              <a:t>IRM for connected MAC Address changes?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087B1-A15A-CF4B-4AEE-AD080A75E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A820A-C090-F357-EF44-01722F882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67B4E-85EB-3A4F-9BA5-99655D36D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45901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112500</TotalTime>
  <Words>875</Words>
  <Application>Microsoft Office PowerPoint</Application>
  <PresentationFormat>On-screen Show (4:3)</PresentationFormat>
  <Paragraphs>123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Times New Roman</vt:lpstr>
      <vt:lpstr>Default Design</vt:lpstr>
      <vt:lpstr>TGbi, OTA MAC Address transitions </vt:lpstr>
      <vt:lpstr>OTA MAC Address transitions</vt:lpstr>
      <vt:lpstr>All Change together Option</vt:lpstr>
      <vt:lpstr>Epochs</vt:lpstr>
      <vt:lpstr>AP or STA decides?</vt:lpstr>
      <vt:lpstr>RA and TA Option</vt:lpstr>
      <vt:lpstr>Consider using IRM</vt:lpstr>
      <vt:lpstr>Individual TA RA</vt:lpstr>
      <vt:lpstr>IRM for connected MAC Address changes?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Graham Smith</cp:lastModifiedBy>
  <cp:revision>1900</cp:revision>
  <cp:lastPrinted>1998-02-10T13:28:06Z</cp:lastPrinted>
  <dcterms:created xsi:type="dcterms:W3CDTF">1998-02-10T13:07:52Z</dcterms:created>
  <dcterms:modified xsi:type="dcterms:W3CDTF">2023-11-06T15:57:33Z</dcterms:modified>
</cp:coreProperties>
</file>