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64" d="100"/>
          <a:sy n="64" d="100"/>
        </p:scale>
        <p:origin x="16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802.11-23/1876r0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OTA MAC Address transitions 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DAB36B-33D4-12CD-8517-515DABD78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of Requirements that concern a non-AP STA changing its MAC address while associated with an AP.</a:t>
            </a:r>
          </a:p>
          <a:p>
            <a:pPr marL="0" indent="0">
              <a:buNone/>
            </a:pPr>
            <a:r>
              <a:rPr lang="en-US" dirty="0"/>
              <a:t>Options discussed:</a:t>
            </a:r>
          </a:p>
          <a:p>
            <a:r>
              <a:rPr lang="en-US" dirty="0"/>
              <a:t>All STAs change address at once</a:t>
            </a:r>
          </a:p>
          <a:p>
            <a:r>
              <a:rPr lang="en-US" dirty="0"/>
              <a:t>AP proposes Epochs (minimum and </a:t>
            </a:r>
            <a:r>
              <a:rPr lang="en-US"/>
              <a:t>maximum)</a:t>
            </a:r>
            <a:endParaRPr lang="en-US" dirty="0"/>
          </a:p>
          <a:p>
            <a:r>
              <a:rPr lang="en-US" dirty="0"/>
              <a:t>AP or STA controls</a:t>
            </a:r>
          </a:p>
          <a:p>
            <a:r>
              <a:rPr lang="en-US" dirty="0"/>
              <a:t>RA and TA independent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57C099-22A5-4FEE-1F48-A5F964D2E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transitions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58D9B-7349-9DDC-A5E3-D3913111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072FF-E052-4229-097F-C1CF2DC3E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2EB85-92D8-BC5C-3FA5-95C7C625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89393D-D0EC-2ACF-7F4C-05FD3867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 would issue command and all STAs change</a:t>
            </a:r>
          </a:p>
          <a:p>
            <a:pPr marL="0" indent="0">
              <a:buNone/>
            </a:pPr>
            <a:r>
              <a:rPr lang="en-US" dirty="0"/>
              <a:t>Points: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Listener cannot know who is who</a:t>
            </a:r>
          </a:p>
          <a:p>
            <a:r>
              <a:rPr lang="en-US" dirty="0">
                <a:solidFill>
                  <a:srgbClr val="0070C0"/>
                </a:solidFill>
              </a:rPr>
              <a:t>Needs command to change</a:t>
            </a:r>
          </a:p>
          <a:p>
            <a:pPr lvl="1"/>
            <a:r>
              <a:rPr lang="en-US" dirty="0"/>
              <a:t>Could be on demand, or fixed time, and/or countdown.</a:t>
            </a:r>
          </a:p>
          <a:p>
            <a:r>
              <a:rPr lang="en-US" dirty="0">
                <a:solidFill>
                  <a:srgbClr val="FF3300"/>
                </a:solidFill>
              </a:rPr>
              <a:t>Traffic interrupted</a:t>
            </a:r>
          </a:p>
          <a:p>
            <a:pPr lvl="1"/>
            <a:r>
              <a:rPr lang="en-US" dirty="0"/>
              <a:t>May not be convenient for the STA, e.g., in a voice call</a:t>
            </a:r>
          </a:p>
          <a:p>
            <a:pPr lvl="1"/>
            <a:r>
              <a:rPr lang="en-US" dirty="0"/>
              <a:t>Needs a period when old and new addresses still in use</a:t>
            </a:r>
          </a:p>
          <a:p>
            <a:r>
              <a:rPr lang="en-US" dirty="0">
                <a:solidFill>
                  <a:srgbClr val="FF3300"/>
                </a:solidFill>
              </a:rPr>
              <a:t>Requires sets of calculations to be carried out</a:t>
            </a:r>
          </a:p>
          <a:p>
            <a:pPr lvl="1"/>
            <a:r>
              <a:rPr lang="en-US" dirty="0"/>
              <a:t>Need to set some pre-known key or scheme to know new addresses. 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BB71ED-3196-6823-CB2F-08C425E1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All Change together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47D63-D8FD-BF5C-23EF-4280D970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BDC9E-7231-B106-0458-9F2D8CCB1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87369-8E91-58F6-56BA-08DF54C5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5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7C5658-6692-6DDC-F280-BF4A2C76D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 indicates a minimum and maximum time interval for STAs to change.</a:t>
            </a:r>
          </a:p>
          <a:p>
            <a:pPr marL="0" indent="0">
              <a:buNone/>
            </a:pPr>
            <a:r>
              <a:rPr lang="en-US" dirty="0"/>
              <a:t>Points: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STAs decide when they change, within limits set by AP</a:t>
            </a:r>
          </a:p>
          <a:p>
            <a:pPr lvl="1"/>
            <a:r>
              <a:rPr lang="en-US" dirty="0"/>
              <a:t>Easy for listener to follow individual changes, hence STA needs to associate in order to confuse.   </a:t>
            </a:r>
          </a:p>
          <a:p>
            <a:pPr lvl="1"/>
            <a:r>
              <a:rPr lang="en-US" dirty="0"/>
              <a:t>Choosing limits may not be straightforward, e.g., if STA on video call</a:t>
            </a:r>
          </a:p>
          <a:p>
            <a:r>
              <a:rPr lang="en-US" dirty="0">
                <a:solidFill>
                  <a:srgbClr val="FF3300"/>
                </a:solidFill>
              </a:rPr>
              <a:t>Requires sets of calculations to be carried out</a:t>
            </a:r>
          </a:p>
          <a:p>
            <a:pPr lvl="1"/>
            <a:r>
              <a:rPr lang="en-US" dirty="0"/>
              <a:t>Need to set some pre-known key or scheme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2A2DCE-EF96-1EA7-559A-753A7C537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Epochs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3AF9B-10F5-6168-1FCE-EF774E7F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15F7B-7DC2-908C-98BE-FEC86A21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E79BD-D38D-E550-6ACF-41AE6104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1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D3947B-8FBE-A53A-4E9E-B75B67D6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Decision to change should be governed by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the STA is doing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For examples:</a:t>
            </a:r>
          </a:p>
          <a:p>
            <a:r>
              <a:rPr lang="en-US" dirty="0"/>
              <a:t>If STA in video/voice call, then it should not be forced to change MAC address(es)</a:t>
            </a:r>
          </a:p>
          <a:p>
            <a:r>
              <a:rPr lang="en-US" dirty="0"/>
              <a:t>If STA is in any active use, then it should not be forced to change MAC address(es)</a:t>
            </a:r>
          </a:p>
          <a:p>
            <a:pPr lvl="1"/>
            <a:r>
              <a:rPr lang="en-US" dirty="0"/>
              <a:t>YouTube, email, filing in a form, etc.</a:t>
            </a:r>
          </a:p>
          <a:p>
            <a:pPr lvl="1"/>
            <a:r>
              <a:rPr lang="en-US" dirty="0"/>
              <a:t>If it does change and traffic is the same, makes it easier for listener to work out what happened.</a:t>
            </a:r>
          </a:p>
          <a:p>
            <a:r>
              <a:rPr lang="en-US" dirty="0"/>
              <a:t>BUT   STA can decide.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1E9552-7030-6DDD-D422-C80FDF4E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dirty="0"/>
              <a:t>AP or STA decides?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727AF-D220-E252-D0F8-8AD34668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816DA-014E-C038-7CD6-8C07A324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3D73D-FC9D-E6F7-D222-C204E50B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6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BBDFE5-179D-71DC-9442-4B11A7C4D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Proposal to use independent RA and TA addresses and change (one or both?).</a:t>
            </a:r>
          </a:p>
          <a:p>
            <a:r>
              <a:rPr lang="en-US" dirty="0"/>
              <a:t>STA transmits packets to AP using address A as TA</a:t>
            </a:r>
          </a:p>
          <a:p>
            <a:r>
              <a:rPr lang="en-US" dirty="0"/>
              <a:t>AP transmits packets to STA using address B as RA</a:t>
            </a:r>
          </a:p>
          <a:p>
            <a:pPr lvl="1"/>
            <a:r>
              <a:rPr lang="en-US" dirty="0"/>
              <a:t>i.e., uses a different RA than the received TA.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Certainly increases privacy</a:t>
            </a:r>
          </a:p>
          <a:p>
            <a:pPr marL="0" indent="0">
              <a:buNone/>
            </a:pPr>
            <a:r>
              <a:rPr lang="en-US" dirty="0"/>
              <a:t>Note:  Control packets, e.g., ACK, CTS, BA must use same RA as the received packet TA.</a:t>
            </a:r>
          </a:p>
          <a:p>
            <a:pPr lvl="1" indent="-342900"/>
            <a:r>
              <a:rPr lang="en-US" dirty="0"/>
              <a:t>Otherwise, easy to identify the two addresses</a:t>
            </a:r>
          </a:p>
          <a:p>
            <a:pPr lvl="1" indent="-342900"/>
            <a:r>
              <a:rPr lang="en-US" dirty="0"/>
              <a:t>Should be straightforward to implement.</a:t>
            </a:r>
          </a:p>
          <a:p>
            <a:r>
              <a:rPr lang="en-US" dirty="0">
                <a:solidFill>
                  <a:srgbClr val="FF3300"/>
                </a:solidFill>
              </a:rPr>
              <a:t>Requires derivation of two addresses per change</a:t>
            </a:r>
          </a:p>
          <a:p>
            <a:pPr marL="0" indent="0">
              <a:buNone/>
            </a:pPr>
            <a:endParaRPr lang="en-US" dirty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565717-6C11-659A-BBAB-2217CC12C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RA and 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D920D-733E-D7C0-FF12-6E751CBA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09260-F3AC-416C-77B9-AC289CCF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54E8-DFD5-52E9-3BF9-FEBDF603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3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0F8E88-B73C-3327-43E4-D483A07B5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399"/>
            <a:ext cx="7772400" cy="5180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IRM – </a:t>
            </a:r>
            <a:r>
              <a:rPr lang="en-US" sz="1800" dirty="0"/>
              <a:t>STA provides a new MAC address to the AP during RSN association (4W HS, FILS, PASN).  The new address to be used at the next association.</a:t>
            </a:r>
          </a:p>
          <a:p>
            <a:pPr marL="0" indent="0">
              <a:buNone/>
            </a:pPr>
            <a:r>
              <a:rPr lang="en-US" sz="2000" dirty="0"/>
              <a:t>Procedure (very simple):</a:t>
            </a:r>
          </a:p>
          <a:p>
            <a:r>
              <a:rPr lang="en-US" sz="2000" dirty="0">
                <a:solidFill>
                  <a:srgbClr val="00B050"/>
                </a:solidFill>
              </a:rPr>
              <a:t>When STA decides it’s a good time to change, STA associates anew.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STA would presumably choose time when inactive. STA stays connected</a:t>
            </a:r>
          </a:p>
          <a:p>
            <a:pPr lvl="1"/>
            <a:r>
              <a:rPr lang="en-US" sz="1800" dirty="0"/>
              <a:t>Appears to listener as a new STA joining. Listener sees STAs joining all the time. </a:t>
            </a:r>
          </a:p>
          <a:p>
            <a:pPr lvl="1"/>
            <a:r>
              <a:rPr lang="en-US" sz="1800" dirty="0"/>
              <a:t>STA itself decides if aggressive or not on changes</a:t>
            </a:r>
          </a:p>
          <a:p>
            <a:pPr lvl="1"/>
            <a:r>
              <a:rPr lang="en-US" sz="1800" dirty="0"/>
              <a:t>No computations required,.</a:t>
            </a:r>
          </a:p>
          <a:p>
            <a:r>
              <a:rPr lang="en-US" sz="2200" dirty="0">
                <a:solidFill>
                  <a:srgbClr val="00B050"/>
                </a:solidFill>
              </a:rPr>
              <a:t>Supports individual TA RA </a:t>
            </a:r>
          </a:p>
          <a:p>
            <a:pPr lvl="1"/>
            <a:r>
              <a:rPr lang="en-US" sz="1800" dirty="0"/>
              <a:t>STA simply provides two addresses each association (96 bits cf. 48)</a:t>
            </a:r>
          </a:p>
          <a:p>
            <a:pPr lvl="1"/>
            <a:r>
              <a:rPr lang="en-US" sz="1800" u="sng" dirty="0"/>
              <a:t>Needs separate support indication,, e.g., “IRM Dual capability”</a:t>
            </a:r>
            <a:endParaRPr lang="en-US" sz="1800" dirty="0"/>
          </a:p>
          <a:p>
            <a:r>
              <a:rPr lang="en-US" sz="2000" dirty="0">
                <a:solidFill>
                  <a:srgbClr val="00B050"/>
                </a:solidFill>
              </a:rPr>
              <a:t>No epoch or changeover period required, STA controls</a:t>
            </a:r>
          </a:p>
          <a:p>
            <a:pPr lvl="1"/>
            <a:r>
              <a:rPr lang="en-US" sz="1800" dirty="0"/>
              <a:t>This seems right as STA is the device concerned with its privacy</a:t>
            </a:r>
            <a:r>
              <a:rPr lang="en-US" dirty="0"/>
              <a:t>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6A6709-0884-EB59-3159-3C13F0C09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Consider using IRM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77405-2352-B36E-52B9-291D3B81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E463-B1BC-74CD-B987-4BBB7F7B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0172A-07CA-7AAE-2D0F-A7E0F8EB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08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1A524-471C-C919-9545-751D0F303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70" y="1677987"/>
            <a:ext cx="7772400" cy="4114800"/>
          </a:xfrm>
        </p:spPr>
        <p:txBody>
          <a:bodyPr/>
          <a:lstStyle/>
          <a:p>
            <a:r>
              <a:rPr lang="en-US" dirty="0"/>
              <a:t>Meets the privacy requirements</a:t>
            </a:r>
          </a:p>
          <a:p>
            <a:r>
              <a:rPr lang="en-US" dirty="0"/>
              <a:t>STA decides when to change</a:t>
            </a:r>
          </a:p>
          <a:p>
            <a:r>
              <a:rPr lang="en-US" dirty="0"/>
              <a:t>Support dual MAC address TA and RA</a:t>
            </a:r>
          </a:p>
          <a:p>
            <a:r>
              <a:rPr lang="en-US" dirty="0"/>
              <a:t>Does not require new commands or actions</a:t>
            </a:r>
          </a:p>
          <a:p>
            <a:pPr lvl="1"/>
            <a:r>
              <a:rPr lang="en-US" dirty="0"/>
              <a:t>If required, new ‘RA/TA capability supported’ needs to be added.</a:t>
            </a:r>
          </a:p>
          <a:p>
            <a:r>
              <a:rPr lang="en-US" dirty="0"/>
              <a:t>Does not require computations or key maintenance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>
                <a:solidFill>
                  <a:srgbClr val="FF3300"/>
                </a:solidFill>
              </a:rPr>
              <a:t>DISCUSSION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96A00B-B816-A8DB-173A-C7B7DB170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dirty="0"/>
              <a:t>IRM?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087B1-A15A-CF4B-4AEE-AD080A75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A820A-C090-F357-EF44-01722F88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67B4E-85EB-3A4F-9BA5-99655D36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590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112477</TotalTime>
  <Words>726</Words>
  <Application>Microsoft Office PowerPoint</Application>
  <PresentationFormat>On-screen Show (4:3)</PresentationFormat>
  <Paragraphs>108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TGbi, OTA MAC Address transitions </vt:lpstr>
      <vt:lpstr>OTA MAC Address transitions</vt:lpstr>
      <vt:lpstr>All Change together</vt:lpstr>
      <vt:lpstr>Epochs</vt:lpstr>
      <vt:lpstr>AP or STA decides?</vt:lpstr>
      <vt:lpstr>RA and TA</vt:lpstr>
      <vt:lpstr>Consider using IRM</vt:lpstr>
      <vt:lpstr>IRM?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1897</cp:revision>
  <cp:lastPrinted>1998-02-10T13:28:06Z</cp:lastPrinted>
  <dcterms:created xsi:type="dcterms:W3CDTF">1998-02-10T13:07:52Z</dcterms:created>
  <dcterms:modified xsi:type="dcterms:W3CDTF">2023-11-01T14:12:16Z</dcterms:modified>
</cp:coreProperties>
</file>