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70" r:id="rId1"/>
    <p:sldMasterId id="2147483671" r:id="rId2"/>
  </p:sldMasterIdLst>
  <p:notesMasterIdLst>
    <p:notesMasterId r:id="rId16"/>
  </p:notesMasterIdLst>
  <p:sldIdLst>
    <p:sldId id="256" r:id="rId3"/>
    <p:sldId id="257" r:id="rId4"/>
    <p:sldId id="258" r:id="rId5"/>
    <p:sldId id="259" r:id="rId6"/>
    <p:sldId id="260" r:id="rId7"/>
    <p:sldId id="261" r:id="rId8"/>
    <p:sldId id="262" r:id="rId9"/>
    <p:sldId id="263" r:id="rId10"/>
    <p:sldId id="264" r:id="rId11"/>
    <p:sldId id="265" r:id="rId12"/>
    <p:sldId id="266" r:id="rId13"/>
    <p:sldId id="268" r:id="rId14"/>
    <p:sldId id="267" r:id="rId1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DA08796-0162-4618-9C4C-A7E0E4741103}">
  <a:tblStyle styleId="{9DA08796-0162-4618-9C4C-A7E0E4741103}"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5" d="100"/>
          <a:sy n="95" d="100"/>
        </p:scale>
        <p:origin x="453" y="45"/>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9441d485da_2_67:notes"/>
          <p:cNvSpPr txBox="1">
            <a:spLocks noGrp="1"/>
          </p:cNvSpPr>
          <p:nvPr>
            <p:ph type="hdr" idx="2"/>
          </p:nvPr>
        </p:nvSpPr>
        <p:spPr>
          <a:xfrm>
            <a:off x="5564915" y="111084"/>
            <a:ext cx="647344" cy="195859"/>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400"/>
              <a:buFont typeface="Arial"/>
              <a:buNone/>
            </a:pPr>
            <a:r>
              <a:rPr lang="en" sz="1400" b="1" i="0" u="none" strike="noStrike" cap="none">
                <a:solidFill>
                  <a:schemeClr val="dk1"/>
                </a:solidFill>
                <a:latin typeface="Times New Roman"/>
                <a:ea typeface="Times New Roman"/>
                <a:cs typeface="Times New Roman"/>
                <a:sym typeface="Times New Roman"/>
              </a:rPr>
              <a:t>doc.: IEEE 802.11-19/xxxxr0</a:t>
            </a:r>
            <a:endParaRPr sz="1400" b="0" i="0" u="none" strike="noStrike" cap="none">
              <a:solidFill>
                <a:srgbClr val="000000"/>
              </a:solidFill>
              <a:latin typeface="Arial"/>
              <a:ea typeface="Arial"/>
              <a:cs typeface="Arial"/>
              <a:sym typeface="Arial"/>
            </a:endParaRPr>
          </a:p>
        </p:txBody>
      </p:sp>
      <p:sp>
        <p:nvSpPr>
          <p:cNvPr id="119" name="Google Shape;119;g9441d485da_2_67:notes"/>
          <p:cNvSpPr txBox="1"/>
          <p:nvPr/>
        </p:nvSpPr>
        <p:spPr>
          <a:xfrm>
            <a:off x="647344" y="108581"/>
            <a:ext cx="1210188" cy="198363"/>
          </a:xfrm>
          <a:prstGeom prst="rect">
            <a:avLst/>
          </a:prstGeom>
          <a:noFill/>
          <a:ln>
            <a:noFill/>
          </a:ln>
        </p:spPr>
        <p:txBody>
          <a:bodyPr spcFirstLastPara="1" wrap="square" lIns="0" tIns="0" rIns="0" bIns="0" anchor="b" anchorCtr="0">
            <a:noAutofit/>
          </a:bodyPr>
          <a:lstStyle/>
          <a:p>
            <a:pPr marL="0" marR="0" lvl="0" indent="0" algn="l" rtl="0">
              <a:lnSpc>
                <a:spcPct val="100000"/>
              </a:lnSpc>
              <a:spcBef>
                <a:spcPts val="0"/>
              </a:spcBef>
              <a:spcAft>
                <a:spcPts val="0"/>
              </a:spcAft>
              <a:buClr>
                <a:srgbClr val="000000"/>
              </a:buClr>
              <a:buSzPts val="1400"/>
              <a:buFont typeface="Arial"/>
              <a:buNone/>
            </a:pPr>
            <a:r>
              <a:rPr lang="en" sz="1400" b="1" i="0" u="none" strike="noStrike" cap="none">
                <a:solidFill>
                  <a:schemeClr val="dk1"/>
                </a:solidFill>
                <a:latin typeface="Times New Roman"/>
                <a:ea typeface="Times New Roman"/>
                <a:cs typeface="Times New Roman"/>
                <a:sym typeface="Times New Roman"/>
              </a:rPr>
              <a:t>November 2012</a:t>
            </a:r>
            <a:endParaRPr sz="1400" b="0" i="0" u="none" strike="noStrike" cap="none">
              <a:solidFill>
                <a:srgbClr val="000000"/>
              </a:solidFill>
              <a:latin typeface="Arial"/>
              <a:ea typeface="Arial"/>
              <a:cs typeface="Arial"/>
              <a:sym typeface="Arial"/>
            </a:endParaRPr>
          </a:p>
        </p:txBody>
      </p:sp>
      <p:sp>
        <p:nvSpPr>
          <p:cNvPr id="120" name="Google Shape;120;g9441d485da_2_67:notes"/>
          <p:cNvSpPr txBox="1">
            <a:spLocks noGrp="1"/>
          </p:cNvSpPr>
          <p:nvPr>
            <p:ph type="ftr" idx="11"/>
          </p:nvPr>
        </p:nvSpPr>
        <p:spPr>
          <a:xfrm>
            <a:off x="4070307" y="8853135"/>
            <a:ext cx="2141952" cy="170025"/>
          </a:xfrm>
          <a:prstGeom prst="rect">
            <a:avLst/>
          </a:prstGeom>
          <a:noFill/>
          <a:ln>
            <a:noFill/>
          </a:ln>
        </p:spPr>
        <p:txBody>
          <a:bodyPr spcFirstLastPara="1" wrap="square" lIns="0" tIns="0" rIns="0" bIns="0" anchor="t" anchorCtr="0">
            <a:noAutofit/>
          </a:bodyPr>
          <a:lstStyle/>
          <a:p>
            <a:pPr marL="458788" marR="0" lvl="4" indent="0" algn="r" rtl="0">
              <a:lnSpc>
                <a:spcPct val="100000"/>
              </a:lnSpc>
              <a:spcBef>
                <a:spcPts val="0"/>
              </a:spcBef>
              <a:spcAft>
                <a:spcPts val="0"/>
              </a:spcAft>
              <a:buClr>
                <a:srgbClr val="000000"/>
              </a:buClr>
              <a:buSzPts val="1200"/>
              <a:buFont typeface="Arial"/>
              <a:buNone/>
            </a:pPr>
            <a:r>
              <a:rPr lang="en" sz="1200" b="0" i="0" u="none" strike="noStrike" cap="none">
                <a:solidFill>
                  <a:schemeClr val="dk1"/>
                </a:solidFill>
                <a:latin typeface="Times New Roman"/>
                <a:ea typeface="Times New Roman"/>
                <a:cs typeface="Times New Roman"/>
                <a:sym typeface="Times New Roman"/>
              </a:rPr>
              <a:t>Sindhu Verma (Broadcom)</a:t>
            </a:r>
            <a:endParaRPr sz="1200" b="0" i="0" u="none" strike="noStrike" cap="none">
              <a:solidFill>
                <a:schemeClr val="dk1"/>
              </a:solidFill>
              <a:latin typeface="Times New Roman"/>
              <a:ea typeface="Times New Roman"/>
              <a:cs typeface="Times New Roman"/>
              <a:sym typeface="Times New Roman"/>
            </a:endParaRPr>
          </a:p>
        </p:txBody>
      </p:sp>
      <p:sp>
        <p:nvSpPr>
          <p:cNvPr id="121" name="Google Shape;121;g9441d485da_2_67:notes"/>
          <p:cNvSpPr txBox="1">
            <a:spLocks noGrp="1"/>
          </p:cNvSpPr>
          <p:nvPr>
            <p:ph type="sldNum" idx="12"/>
          </p:nvPr>
        </p:nvSpPr>
        <p:spPr>
          <a:xfrm>
            <a:off x="3175831" y="8853135"/>
            <a:ext cx="517555" cy="168088"/>
          </a:xfrm>
          <a:prstGeom prst="rect">
            <a:avLst/>
          </a:prstGeom>
          <a:noFill/>
          <a:ln>
            <a:noFill/>
          </a:ln>
        </p:spPr>
        <p:txBody>
          <a:bodyPr spcFirstLastPara="1" wrap="square" lIns="0" tIns="0" rIns="0" bIns="0" anchor="t" anchorCtr="0">
            <a:noAutofit/>
          </a:bodyPr>
          <a:lstStyle/>
          <a:p>
            <a:pPr marL="0" marR="0" lvl="0" indent="0" algn="r" rtl="0">
              <a:lnSpc>
                <a:spcPct val="100000"/>
              </a:lnSpc>
              <a:spcBef>
                <a:spcPts val="0"/>
              </a:spcBef>
              <a:spcAft>
                <a:spcPts val="0"/>
              </a:spcAft>
              <a:buClr>
                <a:srgbClr val="000000"/>
              </a:buClr>
              <a:buSzPts val="1200"/>
              <a:buFont typeface="Arial"/>
              <a:buNone/>
            </a:pPr>
            <a:r>
              <a:rPr lang="en" sz="1200" b="0" i="0" u="none" strike="noStrike" cap="none">
                <a:solidFill>
                  <a:schemeClr val="dk1"/>
                </a:solidFill>
                <a:latin typeface="Times New Roman"/>
                <a:ea typeface="Times New Roman"/>
                <a:cs typeface="Times New Roman"/>
                <a:sym typeface="Times New Roman"/>
              </a:rPr>
              <a:t>Page </a:t>
            </a:r>
            <a:fld id="{00000000-1234-1234-1234-123412341234}" type="slidenum">
              <a:rPr lang="en" sz="1200" b="0" i="0" u="none" strike="noStrike" cap="none">
                <a:solidFill>
                  <a:schemeClr val="dk1"/>
                </a:solidFill>
                <a:latin typeface="Times New Roman"/>
                <a:ea typeface="Times New Roman"/>
                <a:cs typeface="Times New Roman"/>
                <a:sym typeface="Times New Roman"/>
              </a:rPr>
              <a:t>1</a:t>
            </a:fld>
            <a:endParaRPr sz="1200" b="0" i="0" u="none" strike="noStrike" cap="none">
              <a:solidFill>
                <a:schemeClr val="dk1"/>
              </a:solidFill>
              <a:latin typeface="Times New Roman"/>
              <a:ea typeface="Times New Roman"/>
              <a:cs typeface="Times New Roman"/>
              <a:sym typeface="Times New Roman"/>
            </a:endParaRPr>
          </a:p>
        </p:txBody>
      </p:sp>
      <p:sp>
        <p:nvSpPr>
          <p:cNvPr id="122" name="Google Shape;122;g9441d485da_2_67:notes"/>
          <p:cNvSpPr>
            <a:spLocks noGrp="1" noRot="1" noChangeAspect="1"/>
          </p:cNvSpPr>
          <p:nvPr>
            <p:ph type="sldImg" idx="3"/>
          </p:nvPr>
        </p:nvSpPr>
        <p:spPr>
          <a:xfrm>
            <a:off x="390525" y="690563"/>
            <a:ext cx="6076950" cy="34178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23" name="Google Shape;123;g9441d485da_2_67:notes"/>
          <p:cNvSpPr txBox="1">
            <a:spLocks noGrp="1"/>
          </p:cNvSpPr>
          <p:nvPr>
            <p:ph type="body" idx="1"/>
          </p:nvPr>
        </p:nvSpPr>
        <p:spPr>
          <a:xfrm>
            <a:off x="913332" y="4342523"/>
            <a:ext cx="5031336" cy="4117430"/>
          </a:xfrm>
          <a:prstGeom prst="rect">
            <a:avLst/>
          </a:prstGeom>
          <a:noFill/>
          <a:ln>
            <a:noFill/>
          </a:ln>
        </p:spPr>
        <p:txBody>
          <a:bodyPr spcFirstLastPara="1" wrap="square" lIns="93725" tIns="46075" rIns="93725" bIns="46075" anchor="t" anchorCtr="0">
            <a:noAutofit/>
          </a:bodyPr>
          <a:lstStyle/>
          <a:p>
            <a:pPr marL="0" lvl="0" indent="0" algn="l" rtl="0">
              <a:lnSpc>
                <a:spcPct val="100000"/>
              </a:lnSpc>
              <a:spcBef>
                <a:spcPts val="0"/>
              </a:spcBef>
              <a:spcAft>
                <a:spcPts val="0"/>
              </a:spcAft>
              <a:buSzPts val="110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6"/>
        <p:cNvGrpSpPr/>
        <p:nvPr/>
      </p:nvGrpSpPr>
      <p:grpSpPr>
        <a:xfrm>
          <a:off x="0" y="0"/>
          <a:ext cx="0" cy="0"/>
          <a:chOff x="0" y="0"/>
          <a:chExt cx="0" cy="0"/>
        </a:xfrm>
      </p:grpSpPr>
      <p:sp>
        <p:nvSpPr>
          <p:cNvPr id="187" name="Google Shape;187;g25b77455534_0_0: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8" name="Google Shape;188;g25b77455534_0_0:notes"/>
          <p:cNvSpPr>
            <a:spLocks noGrp="1" noRot="1" noChangeAspect="1"/>
          </p:cNvSpPr>
          <p:nvPr>
            <p:ph type="sldImg" idx="2"/>
          </p:nvPr>
        </p:nvSpPr>
        <p:spPr>
          <a:xfrm>
            <a:off x="100146" y="691355"/>
            <a:ext cx="6659400" cy="34173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g25b77455534_0_19: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5" name="Google Shape;195;g25b77455534_0_19:notes"/>
          <p:cNvSpPr>
            <a:spLocks noGrp="1" noRot="1" noChangeAspect="1"/>
          </p:cNvSpPr>
          <p:nvPr>
            <p:ph type="sldImg" idx="2"/>
          </p:nvPr>
        </p:nvSpPr>
        <p:spPr>
          <a:xfrm>
            <a:off x="100146" y="691355"/>
            <a:ext cx="6659400" cy="34173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Google Shape;259;g9441d485da_2_136: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260" name="Google Shape;260;g9441d485da_2_136: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0821501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0"/>
        <p:cNvGrpSpPr/>
        <p:nvPr/>
      </p:nvGrpSpPr>
      <p:grpSpPr>
        <a:xfrm>
          <a:off x="0" y="0"/>
          <a:ext cx="0" cy="0"/>
          <a:chOff x="0" y="0"/>
          <a:chExt cx="0" cy="0"/>
        </a:xfrm>
      </p:grpSpPr>
      <p:sp>
        <p:nvSpPr>
          <p:cNvPr id="201" name="Google Shape;201;g9441d485da_2_141:notes"/>
          <p:cNvSpPr txBox="1">
            <a:spLocks noGrp="1"/>
          </p:cNvSpPr>
          <p:nvPr>
            <p:ph type="body" idx="1"/>
          </p:nvPr>
        </p:nvSpPr>
        <p:spPr>
          <a:xfrm>
            <a:off x="913332" y="4342523"/>
            <a:ext cx="5031336" cy="411743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202" name="Google Shape;202;g9441d485da_2_141:notes"/>
          <p:cNvSpPr>
            <a:spLocks noGrp="1" noRot="1" noChangeAspect="1"/>
          </p:cNvSpPr>
          <p:nvPr>
            <p:ph type="sldImg" idx="2"/>
          </p:nvPr>
        </p:nvSpPr>
        <p:spPr>
          <a:xfrm>
            <a:off x="392113" y="690563"/>
            <a:ext cx="6075362" cy="34178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Google Shape;131;g9441d485da_2_8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100"/>
              <a:buNone/>
            </a:pPr>
            <a:endParaRPr/>
          </a:p>
        </p:txBody>
      </p:sp>
      <p:sp>
        <p:nvSpPr>
          <p:cNvPr id="132" name="Google Shape;132;g9441d485da_2_8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219c6f52020_0_0: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9" name="Google Shape;139;g219c6f52020_0_0:notes"/>
          <p:cNvSpPr>
            <a:spLocks noGrp="1" noRot="1" noChangeAspect="1"/>
          </p:cNvSpPr>
          <p:nvPr>
            <p:ph type="sldImg" idx="2"/>
          </p:nvPr>
        </p:nvSpPr>
        <p:spPr>
          <a:xfrm>
            <a:off x="100146" y="691355"/>
            <a:ext cx="6659400" cy="34173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g219c6f52020_0_86: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6" name="Google Shape;146;g219c6f52020_0_86:notes"/>
          <p:cNvSpPr>
            <a:spLocks noGrp="1" noRot="1" noChangeAspect="1"/>
          </p:cNvSpPr>
          <p:nvPr>
            <p:ph type="sldImg" idx="2"/>
          </p:nvPr>
        </p:nvSpPr>
        <p:spPr>
          <a:xfrm>
            <a:off x="100146" y="691355"/>
            <a:ext cx="6659400" cy="34173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21d51243b87_0_0: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3" name="Google Shape;153;g21d51243b87_0_0:notes"/>
          <p:cNvSpPr>
            <a:spLocks noGrp="1" noRot="1" noChangeAspect="1"/>
          </p:cNvSpPr>
          <p:nvPr>
            <p:ph type="sldImg" idx="2"/>
          </p:nvPr>
        </p:nvSpPr>
        <p:spPr>
          <a:xfrm>
            <a:off x="100146" y="691355"/>
            <a:ext cx="6659400" cy="34173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25b77455534_0_6: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0" name="Google Shape;160;g25b77455534_0_6:notes"/>
          <p:cNvSpPr>
            <a:spLocks noGrp="1" noRot="1" noChangeAspect="1"/>
          </p:cNvSpPr>
          <p:nvPr>
            <p:ph type="sldImg" idx="2"/>
          </p:nvPr>
        </p:nvSpPr>
        <p:spPr>
          <a:xfrm>
            <a:off x="100146" y="691355"/>
            <a:ext cx="6659400" cy="34173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g25b77455534_0_12: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7" name="Google Shape;167;g25b77455534_0_12:notes"/>
          <p:cNvSpPr>
            <a:spLocks noGrp="1" noRot="1" noChangeAspect="1"/>
          </p:cNvSpPr>
          <p:nvPr>
            <p:ph type="sldImg" idx="2"/>
          </p:nvPr>
        </p:nvSpPr>
        <p:spPr>
          <a:xfrm>
            <a:off x="100146" y="691355"/>
            <a:ext cx="6659400" cy="34173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Google Shape;173;g25b77455534_0_25: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4" name="Google Shape;174;g25b77455534_0_25:notes"/>
          <p:cNvSpPr>
            <a:spLocks noGrp="1" noRot="1" noChangeAspect="1"/>
          </p:cNvSpPr>
          <p:nvPr>
            <p:ph type="sldImg" idx="2"/>
          </p:nvPr>
        </p:nvSpPr>
        <p:spPr>
          <a:xfrm>
            <a:off x="100146" y="691355"/>
            <a:ext cx="6659400" cy="34173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g2a27034fd07_0_0:notes"/>
          <p:cNvSpPr txBox="1">
            <a:spLocks noGrp="1"/>
          </p:cNvSpPr>
          <p:nvPr>
            <p:ph type="body" idx="1"/>
          </p:nvPr>
        </p:nvSpPr>
        <p:spPr>
          <a:xfrm>
            <a:off x="913332" y="4342523"/>
            <a:ext cx="5031300" cy="4117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1" name="Google Shape;181;g2a27034fd07_0_0:notes"/>
          <p:cNvSpPr>
            <a:spLocks noGrp="1" noRot="1" noChangeAspect="1"/>
          </p:cNvSpPr>
          <p:nvPr>
            <p:ph type="sldImg" idx="2"/>
          </p:nvPr>
        </p:nvSpPr>
        <p:spPr>
          <a:xfrm>
            <a:off x="100146" y="691355"/>
            <a:ext cx="6659400" cy="34173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59"/>
        <p:cNvGrpSpPr/>
        <p:nvPr/>
      </p:nvGrpSpPr>
      <p:grpSpPr>
        <a:xfrm>
          <a:off x="0" y="0"/>
          <a:ext cx="0" cy="0"/>
          <a:chOff x="0" y="0"/>
          <a:chExt cx="0" cy="0"/>
        </a:xfrm>
      </p:grpSpPr>
      <p:sp>
        <p:nvSpPr>
          <p:cNvPr id="60" name="Google Shape;60;p14"/>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61" name="Google Shape;61;p14"/>
          <p:cNvSpPr txBox="1">
            <a:spLocks noGrp="1"/>
          </p:cNvSpPr>
          <p:nvPr>
            <p:ph type="dt" idx="10"/>
          </p:nvPr>
        </p:nvSpPr>
        <p:spPr>
          <a:xfrm>
            <a:off x="696930" y="249450"/>
            <a:ext cx="1767000" cy="207600"/>
          </a:xfrm>
          <a:prstGeom prst="rect">
            <a:avLst/>
          </a:prstGeom>
          <a:noFill/>
          <a:ln>
            <a:noFill/>
          </a:ln>
        </p:spPr>
        <p:txBody>
          <a:bodyPr spcFirstLastPara="1" wrap="square" lIns="0" tIns="0" rIns="0" bIns="0" anchor="b" anchorCtr="0">
            <a:noAutofit/>
          </a:bodyPr>
          <a:lstStyle>
            <a:lvl1pPr lvl="0">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14"/>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63" name="Google Shape;63;p14"/>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64"/>
        <p:cNvGrpSpPr/>
        <p:nvPr/>
      </p:nvGrpSpPr>
      <p:grpSpPr>
        <a:xfrm>
          <a:off x="0" y="0"/>
          <a:ext cx="0" cy="0"/>
          <a:chOff x="0" y="0"/>
          <a:chExt cx="0" cy="0"/>
        </a:xfrm>
      </p:grpSpPr>
      <p:sp>
        <p:nvSpPr>
          <p:cNvPr id="65" name="Google Shape;65;p15"/>
          <p:cNvSpPr txBox="1">
            <a:spLocks noGrp="1"/>
          </p:cNvSpPr>
          <p:nvPr>
            <p:ph type="ctrTitle"/>
          </p:nvPr>
        </p:nvSpPr>
        <p:spPr>
          <a:xfrm>
            <a:off x="685800" y="1597819"/>
            <a:ext cx="7772400" cy="1102519"/>
          </a:xfrm>
          <a:prstGeom prst="rect">
            <a:avLst/>
          </a:prstGeom>
          <a:noFill/>
          <a:ln>
            <a:noFill/>
          </a:ln>
        </p:spPr>
        <p:txBody>
          <a:bodyPr spcFirstLastPara="1" wrap="square" lIns="92075" tIns="46025" rIns="92075" bIns="4602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66" name="Google Shape;66;p15"/>
          <p:cNvSpPr txBox="1">
            <a:spLocks noGrp="1"/>
          </p:cNvSpPr>
          <p:nvPr>
            <p:ph type="subTitle" idx="1"/>
          </p:nvPr>
        </p:nvSpPr>
        <p:spPr>
          <a:xfrm>
            <a:off x="1371600" y="2914650"/>
            <a:ext cx="6400800" cy="1314450"/>
          </a:xfrm>
          <a:prstGeom prst="rect">
            <a:avLst/>
          </a:prstGeom>
          <a:noFill/>
          <a:ln>
            <a:noFill/>
          </a:ln>
        </p:spPr>
        <p:txBody>
          <a:bodyPr spcFirstLastPara="1" wrap="square" lIns="92075" tIns="46025" rIns="92075" bIns="46025" anchor="t" anchorCtr="0">
            <a:noAutofit/>
          </a:bodyPr>
          <a:lstStyle>
            <a:lvl1pPr lvl="0" algn="ctr">
              <a:lnSpc>
                <a:spcPct val="100000"/>
              </a:lnSpc>
              <a:spcBef>
                <a:spcPts val="480"/>
              </a:spcBef>
              <a:spcAft>
                <a:spcPts val="0"/>
              </a:spcAft>
              <a:buClr>
                <a:schemeClr val="dk1"/>
              </a:buClr>
              <a:buSzPts val="2400"/>
              <a:buFont typeface="Times New Roman"/>
              <a:buNone/>
              <a:defRPr/>
            </a:lvl1pPr>
            <a:lvl2pPr lvl="1" algn="ctr">
              <a:lnSpc>
                <a:spcPct val="100000"/>
              </a:lnSpc>
              <a:spcBef>
                <a:spcPts val="400"/>
              </a:spcBef>
              <a:spcAft>
                <a:spcPts val="0"/>
              </a:spcAft>
              <a:buClr>
                <a:schemeClr val="dk1"/>
              </a:buClr>
              <a:buSzPts val="2000"/>
              <a:buFont typeface="Times New Roman"/>
              <a:buNone/>
              <a:defRPr/>
            </a:lvl2pPr>
            <a:lvl3pPr lvl="2" algn="ctr">
              <a:lnSpc>
                <a:spcPct val="100000"/>
              </a:lnSpc>
              <a:spcBef>
                <a:spcPts val="360"/>
              </a:spcBef>
              <a:spcAft>
                <a:spcPts val="0"/>
              </a:spcAft>
              <a:buClr>
                <a:schemeClr val="dk1"/>
              </a:buClr>
              <a:buSzPts val="1800"/>
              <a:buFont typeface="Times New Roman"/>
              <a:buNone/>
              <a:defRPr/>
            </a:lvl3pPr>
            <a:lvl4pPr lvl="3" algn="ctr">
              <a:lnSpc>
                <a:spcPct val="100000"/>
              </a:lnSpc>
              <a:spcBef>
                <a:spcPts val="320"/>
              </a:spcBef>
              <a:spcAft>
                <a:spcPts val="0"/>
              </a:spcAft>
              <a:buClr>
                <a:schemeClr val="dk1"/>
              </a:buClr>
              <a:buSzPts val="1600"/>
              <a:buFont typeface="Times New Roman"/>
              <a:buNone/>
              <a:defRPr/>
            </a:lvl4pPr>
            <a:lvl5pPr lvl="4" algn="ctr">
              <a:lnSpc>
                <a:spcPct val="100000"/>
              </a:lnSpc>
              <a:spcBef>
                <a:spcPts val="320"/>
              </a:spcBef>
              <a:spcAft>
                <a:spcPts val="0"/>
              </a:spcAft>
              <a:buClr>
                <a:schemeClr val="dk1"/>
              </a:buClr>
              <a:buSzPts val="1600"/>
              <a:buFont typeface="Times New Roman"/>
              <a:buNone/>
              <a:defRPr/>
            </a:lvl5pPr>
            <a:lvl6pPr lvl="5" algn="ctr">
              <a:lnSpc>
                <a:spcPct val="100000"/>
              </a:lnSpc>
              <a:spcBef>
                <a:spcPts val="320"/>
              </a:spcBef>
              <a:spcAft>
                <a:spcPts val="0"/>
              </a:spcAft>
              <a:buClr>
                <a:schemeClr val="dk1"/>
              </a:buClr>
              <a:buSzPts val="1600"/>
              <a:buFont typeface="Times New Roman"/>
              <a:buNone/>
              <a:defRPr/>
            </a:lvl6pPr>
            <a:lvl7pPr lvl="6" algn="ctr">
              <a:lnSpc>
                <a:spcPct val="100000"/>
              </a:lnSpc>
              <a:spcBef>
                <a:spcPts val="320"/>
              </a:spcBef>
              <a:spcAft>
                <a:spcPts val="0"/>
              </a:spcAft>
              <a:buClr>
                <a:schemeClr val="dk1"/>
              </a:buClr>
              <a:buSzPts val="1600"/>
              <a:buFont typeface="Times New Roman"/>
              <a:buNone/>
              <a:defRPr/>
            </a:lvl7pPr>
            <a:lvl8pPr lvl="7" algn="ctr">
              <a:lnSpc>
                <a:spcPct val="100000"/>
              </a:lnSpc>
              <a:spcBef>
                <a:spcPts val="320"/>
              </a:spcBef>
              <a:spcAft>
                <a:spcPts val="0"/>
              </a:spcAft>
              <a:buClr>
                <a:schemeClr val="dk1"/>
              </a:buClr>
              <a:buSzPts val="1600"/>
              <a:buFont typeface="Times New Roman"/>
              <a:buNone/>
              <a:defRPr/>
            </a:lvl8pPr>
            <a:lvl9pPr lvl="8" algn="ctr">
              <a:lnSpc>
                <a:spcPct val="100000"/>
              </a:lnSpc>
              <a:spcBef>
                <a:spcPts val="320"/>
              </a:spcBef>
              <a:spcAft>
                <a:spcPts val="0"/>
              </a:spcAft>
              <a:buClr>
                <a:schemeClr val="dk1"/>
              </a:buClr>
              <a:buSzPts val="1600"/>
              <a:buFont typeface="Times New Roman"/>
              <a:buNone/>
              <a:defRPr/>
            </a:lvl9pPr>
          </a:lstStyle>
          <a:p>
            <a:endParaRPr/>
          </a:p>
        </p:txBody>
      </p:sp>
      <p:sp>
        <p:nvSpPr>
          <p:cNvPr id="67" name="Google Shape;67;p15"/>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8" name="Google Shape;68;p15"/>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69"/>
        <p:cNvGrpSpPr/>
        <p:nvPr/>
      </p:nvGrpSpPr>
      <p:grpSpPr>
        <a:xfrm>
          <a:off x="0" y="0"/>
          <a:ext cx="0" cy="0"/>
          <a:chOff x="0" y="0"/>
          <a:chExt cx="0" cy="0"/>
        </a:xfrm>
      </p:grpSpPr>
      <p:sp>
        <p:nvSpPr>
          <p:cNvPr id="70" name="Google Shape;70;p16"/>
          <p:cNvSpPr txBox="1">
            <a:spLocks noGrp="1"/>
          </p:cNvSpPr>
          <p:nvPr>
            <p:ph type="title"/>
          </p:nvPr>
        </p:nvSpPr>
        <p:spPr>
          <a:xfrm>
            <a:off x="722313" y="3305175"/>
            <a:ext cx="7772400" cy="1021556"/>
          </a:xfrm>
          <a:prstGeom prst="rect">
            <a:avLst/>
          </a:prstGeom>
          <a:noFill/>
          <a:ln>
            <a:noFill/>
          </a:ln>
        </p:spPr>
        <p:txBody>
          <a:bodyPr spcFirstLastPara="1" wrap="square" lIns="92075" tIns="46025" rIns="92075" bIns="46025" anchor="t" anchorCtr="0">
            <a:noAutofit/>
          </a:bodyPr>
          <a:lstStyle>
            <a:lvl1pPr lvl="0" algn="l">
              <a:lnSpc>
                <a:spcPct val="100000"/>
              </a:lnSpc>
              <a:spcBef>
                <a:spcPts val="0"/>
              </a:spcBef>
              <a:spcAft>
                <a:spcPts val="0"/>
              </a:spcAft>
              <a:buSzPts val="1400"/>
              <a:buNone/>
              <a:defRPr sz="4000" b="1" cap="none"/>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71" name="Google Shape;71;p16"/>
          <p:cNvSpPr txBox="1">
            <a:spLocks noGrp="1"/>
          </p:cNvSpPr>
          <p:nvPr>
            <p:ph type="body" idx="1"/>
          </p:nvPr>
        </p:nvSpPr>
        <p:spPr>
          <a:xfrm>
            <a:off x="722313" y="2180035"/>
            <a:ext cx="7772400" cy="1125140"/>
          </a:xfrm>
          <a:prstGeom prst="rect">
            <a:avLst/>
          </a:prstGeom>
          <a:noFill/>
          <a:ln>
            <a:noFill/>
          </a:ln>
        </p:spPr>
        <p:txBody>
          <a:bodyPr spcFirstLastPara="1" wrap="square" lIns="92075" tIns="46025" rIns="92075" bIns="46025" anchor="b" anchorCtr="0">
            <a:noAutofit/>
          </a:bodyPr>
          <a:lstStyle>
            <a:lvl1pPr marL="457200" lvl="0" indent="-228600" algn="l">
              <a:lnSpc>
                <a:spcPct val="100000"/>
              </a:lnSpc>
              <a:spcBef>
                <a:spcPts val="400"/>
              </a:spcBef>
              <a:spcAft>
                <a:spcPts val="0"/>
              </a:spcAft>
              <a:buClr>
                <a:schemeClr val="dk1"/>
              </a:buClr>
              <a:buSzPts val="2000"/>
              <a:buFont typeface="Times New Roman"/>
              <a:buNone/>
              <a:defRPr sz="2000"/>
            </a:lvl1pPr>
            <a:lvl2pPr marL="914400" lvl="1" indent="-228600" algn="l">
              <a:lnSpc>
                <a:spcPct val="100000"/>
              </a:lnSpc>
              <a:spcBef>
                <a:spcPts val="360"/>
              </a:spcBef>
              <a:spcAft>
                <a:spcPts val="0"/>
              </a:spcAft>
              <a:buClr>
                <a:schemeClr val="dk1"/>
              </a:buClr>
              <a:buSzPts val="1800"/>
              <a:buFont typeface="Times New Roman"/>
              <a:buNone/>
              <a:defRPr sz="1800"/>
            </a:lvl2pPr>
            <a:lvl3pPr marL="1371600" lvl="2" indent="-228600" algn="l">
              <a:lnSpc>
                <a:spcPct val="100000"/>
              </a:lnSpc>
              <a:spcBef>
                <a:spcPts val="320"/>
              </a:spcBef>
              <a:spcAft>
                <a:spcPts val="0"/>
              </a:spcAft>
              <a:buClr>
                <a:schemeClr val="dk1"/>
              </a:buClr>
              <a:buSzPts val="1600"/>
              <a:buFont typeface="Times New Roman"/>
              <a:buNone/>
              <a:defRPr sz="1600"/>
            </a:lvl3pPr>
            <a:lvl4pPr marL="1828800" lvl="3" indent="-228600" algn="l">
              <a:lnSpc>
                <a:spcPct val="100000"/>
              </a:lnSpc>
              <a:spcBef>
                <a:spcPts val="280"/>
              </a:spcBef>
              <a:spcAft>
                <a:spcPts val="0"/>
              </a:spcAft>
              <a:buClr>
                <a:schemeClr val="dk1"/>
              </a:buClr>
              <a:buSzPts val="1400"/>
              <a:buFont typeface="Times New Roman"/>
              <a:buNone/>
              <a:defRPr sz="1400"/>
            </a:lvl4pPr>
            <a:lvl5pPr marL="2286000" lvl="4" indent="-228600" algn="l">
              <a:lnSpc>
                <a:spcPct val="100000"/>
              </a:lnSpc>
              <a:spcBef>
                <a:spcPts val="280"/>
              </a:spcBef>
              <a:spcAft>
                <a:spcPts val="0"/>
              </a:spcAft>
              <a:buClr>
                <a:schemeClr val="dk1"/>
              </a:buClr>
              <a:buSzPts val="1400"/>
              <a:buFont typeface="Times New Roman"/>
              <a:buNone/>
              <a:defRPr sz="1400"/>
            </a:lvl5pPr>
            <a:lvl6pPr marL="2743200" lvl="5" indent="-228600" algn="l">
              <a:lnSpc>
                <a:spcPct val="100000"/>
              </a:lnSpc>
              <a:spcBef>
                <a:spcPts val="280"/>
              </a:spcBef>
              <a:spcAft>
                <a:spcPts val="0"/>
              </a:spcAft>
              <a:buClr>
                <a:schemeClr val="dk1"/>
              </a:buClr>
              <a:buSzPts val="1400"/>
              <a:buFont typeface="Times New Roman"/>
              <a:buNone/>
              <a:defRPr sz="1400"/>
            </a:lvl6pPr>
            <a:lvl7pPr marL="3200400" lvl="6" indent="-228600" algn="l">
              <a:lnSpc>
                <a:spcPct val="100000"/>
              </a:lnSpc>
              <a:spcBef>
                <a:spcPts val="280"/>
              </a:spcBef>
              <a:spcAft>
                <a:spcPts val="0"/>
              </a:spcAft>
              <a:buClr>
                <a:schemeClr val="dk1"/>
              </a:buClr>
              <a:buSzPts val="1400"/>
              <a:buFont typeface="Times New Roman"/>
              <a:buNone/>
              <a:defRPr sz="1400"/>
            </a:lvl7pPr>
            <a:lvl8pPr marL="3657600" lvl="7" indent="-228600" algn="l">
              <a:lnSpc>
                <a:spcPct val="100000"/>
              </a:lnSpc>
              <a:spcBef>
                <a:spcPts val="280"/>
              </a:spcBef>
              <a:spcAft>
                <a:spcPts val="0"/>
              </a:spcAft>
              <a:buClr>
                <a:schemeClr val="dk1"/>
              </a:buClr>
              <a:buSzPts val="1400"/>
              <a:buFont typeface="Times New Roman"/>
              <a:buNone/>
              <a:defRPr sz="1400"/>
            </a:lvl8pPr>
            <a:lvl9pPr marL="4114800" lvl="8" indent="-228600" algn="l">
              <a:lnSpc>
                <a:spcPct val="100000"/>
              </a:lnSpc>
              <a:spcBef>
                <a:spcPts val="280"/>
              </a:spcBef>
              <a:spcAft>
                <a:spcPts val="0"/>
              </a:spcAft>
              <a:buClr>
                <a:schemeClr val="dk1"/>
              </a:buClr>
              <a:buSzPts val="1400"/>
              <a:buFont typeface="Times New Roman"/>
              <a:buNone/>
              <a:defRPr sz="1400"/>
            </a:lvl9pPr>
          </a:lstStyle>
          <a:p>
            <a:endParaRPr/>
          </a:p>
        </p:txBody>
      </p:sp>
      <p:sp>
        <p:nvSpPr>
          <p:cNvPr id="72" name="Google Shape;72;p16"/>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3" name="Google Shape;73;p16"/>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74"/>
        <p:cNvGrpSpPr/>
        <p:nvPr/>
      </p:nvGrpSpPr>
      <p:grpSpPr>
        <a:xfrm>
          <a:off x="0" y="0"/>
          <a:ext cx="0" cy="0"/>
          <a:chOff x="0" y="0"/>
          <a:chExt cx="0" cy="0"/>
        </a:xfrm>
      </p:grpSpPr>
      <p:sp>
        <p:nvSpPr>
          <p:cNvPr id="75" name="Google Shape;75;p17"/>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76" name="Google Shape;76;p17"/>
          <p:cNvSpPr txBox="1">
            <a:spLocks noGrp="1"/>
          </p:cNvSpPr>
          <p:nvPr>
            <p:ph type="body" idx="1"/>
          </p:nvPr>
        </p:nvSpPr>
        <p:spPr>
          <a:xfrm>
            <a:off x="685800" y="1485900"/>
            <a:ext cx="3810000" cy="3086100"/>
          </a:xfrm>
          <a:prstGeom prst="rect">
            <a:avLst/>
          </a:prstGeom>
          <a:noFill/>
          <a:ln>
            <a:noFill/>
          </a:ln>
        </p:spPr>
        <p:txBody>
          <a:bodyPr spcFirstLastPara="1" wrap="square" lIns="92075" tIns="46025" rIns="92075" bIns="46025" anchor="t" anchorCtr="0">
            <a:noAutofit/>
          </a:bodyPr>
          <a:lstStyle>
            <a:lvl1pPr marL="457200" lvl="0" indent="-406400" algn="l">
              <a:lnSpc>
                <a:spcPct val="100000"/>
              </a:lnSpc>
              <a:spcBef>
                <a:spcPts val="560"/>
              </a:spcBef>
              <a:spcAft>
                <a:spcPts val="0"/>
              </a:spcAft>
              <a:buClr>
                <a:schemeClr val="dk1"/>
              </a:buClr>
              <a:buSzPts val="2800"/>
              <a:buFont typeface="Times New Roman"/>
              <a:buChar char="•"/>
              <a:defRPr sz="2800"/>
            </a:lvl1pPr>
            <a:lvl2pPr marL="914400" lvl="1" indent="-381000" algn="l">
              <a:lnSpc>
                <a:spcPct val="100000"/>
              </a:lnSpc>
              <a:spcBef>
                <a:spcPts val="480"/>
              </a:spcBef>
              <a:spcAft>
                <a:spcPts val="0"/>
              </a:spcAft>
              <a:buClr>
                <a:schemeClr val="dk1"/>
              </a:buClr>
              <a:buSzPts val="2400"/>
              <a:buFont typeface="Times New Roman"/>
              <a:buChar char="–"/>
              <a:defRPr sz="2400"/>
            </a:lvl2pPr>
            <a:lvl3pPr marL="1371600" lvl="2" indent="-355600" algn="l">
              <a:lnSpc>
                <a:spcPct val="100000"/>
              </a:lnSpc>
              <a:spcBef>
                <a:spcPts val="400"/>
              </a:spcBef>
              <a:spcAft>
                <a:spcPts val="0"/>
              </a:spcAft>
              <a:buClr>
                <a:schemeClr val="dk1"/>
              </a:buClr>
              <a:buSzPts val="2000"/>
              <a:buFont typeface="Times New Roman"/>
              <a:buChar char="•"/>
              <a:defRPr sz="2000"/>
            </a:lvl3pPr>
            <a:lvl4pPr marL="1828800" lvl="3" indent="-342900" algn="l">
              <a:lnSpc>
                <a:spcPct val="100000"/>
              </a:lnSpc>
              <a:spcBef>
                <a:spcPts val="360"/>
              </a:spcBef>
              <a:spcAft>
                <a:spcPts val="0"/>
              </a:spcAft>
              <a:buClr>
                <a:schemeClr val="dk1"/>
              </a:buClr>
              <a:buSzPts val="1800"/>
              <a:buFont typeface="Times New Roman"/>
              <a:buChar char="–"/>
              <a:defRPr sz="1800"/>
            </a:lvl4pPr>
            <a:lvl5pPr marL="2286000" lvl="4" indent="-342900" algn="l">
              <a:lnSpc>
                <a:spcPct val="100000"/>
              </a:lnSpc>
              <a:spcBef>
                <a:spcPts val="360"/>
              </a:spcBef>
              <a:spcAft>
                <a:spcPts val="0"/>
              </a:spcAft>
              <a:buClr>
                <a:schemeClr val="dk1"/>
              </a:buClr>
              <a:buSzPts val="1800"/>
              <a:buFont typeface="Times New Roman"/>
              <a:buChar char="•"/>
              <a:defRPr sz="1800"/>
            </a:lvl5pPr>
            <a:lvl6pPr marL="2743200" lvl="5" indent="-342900" algn="l">
              <a:lnSpc>
                <a:spcPct val="100000"/>
              </a:lnSpc>
              <a:spcBef>
                <a:spcPts val="360"/>
              </a:spcBef>
              <a:spcAft>
                <a:spcPts val="0"/>
              </a:spcAft>
              <a:buClr>
                <a:schemeClr val="dk1"/>
              </a:buClr>
              <a:buSzPts val="1800"/>
              <a:buFont typeface="Times New Roman"/>
              <a:buChar char="•"/>
              <a:defRPr sz="1800"/>
            </a:lvl6pPr>
            <a:lvl7pPr marL="3200400" lvl="6" indent="-342900" algn="l">
              <a:lnSpc>
                <a:spcPct val="100000"/>
              </a:lnSpc>
              <a:spcBef>
                <a:spcPts val="360"/>
              </a:spcBef>
              <a:spcAft>
                <a:spcPts val="0"/>
              </a:spcAft>
              <a:buClr>
                <a:schemeClr val="dk1"/>
              </a:buClr>
              <a:buSzPts val="1800"/>
              <a:buFont typeface="Times New Roman"/>
              <a:buChar char="•"/>
              <a:defRPr sz="1800"/>
            </a:lvl7pPr>
            <a:lvl8pPr marL="3657600" lvl="7" indent="-342900" algn="l">
              <a:lnSpc>
                <a:spcPct val="100000"/>
              </a:lnSpc>
              <a:spcBef>
                <a:spcPts val="360"/>
              </a:spcBef>
              <a:spcAft>
                <a:spcPts val="0"/>
              </a:spcAft>
              <a:buClr>
                <a:schemeClr val="dk1"/>
              </a:buClr>
              <a:buSzPts val="1800"/>
              <a:buFont typeface="Times New Roman"/>
              <a:buChar char="•"/>
              <a:defRPr sz="1800"/>
            </a:lvl8pPr>
            <a:lvl9pPr marL="4114800" lvl="8" indent="-342900" algn="l">
              <a:lnSpc>
                <a:spcPct val="100000"/>
              </a:lnSpc>
              <a:spcBef>
                <a:spcPts val="360"/>
              </a:spcBef>
              <a:spcAft>
                <a:spcPts val="0"/>
              </a:spcAft>
              <a:buClr>
                <a:schemeClr val="dk1"/>
              </a:buClr>
              <a:buSzPts val="1800"/>
              <a:buFont typeface="Times New Roman"/>
              <a:buChar char="•"/>
              <a:defRPr sz="1800"/>
            </a:lvl9pPr>
          </a:lstStyle>
          <a:p>
            <a:endParaRPr/>
          </a:p>
        </p:txBody>
      </p:sp>
      <p:sp>
        <p:nvSpPr>
          <p:cNvPr id="77" name="Google Shape;77;p17"/>
          <p:cNvSpPr txBox="1">
            <a:spLocks noGrp="1"/>
          </p:cNvSpPr>
          <p:nvPr>
            <p:ph type="body" idx="2"/>
          </p:nvPr>
        </p:nvSpPr>
        <p:spPr>
          <a:xfrm>
            <a:off x="4648200" y="1485900"/>
            <a:ext cx="3810000" cy="3086100"/>
          </a:xfrm>
          <a:prstGeom prst="rect">
            <a:avLst/>
          </a:prstGeom>
          <a:noFill/>
          <a:ln>
            <a:noFill/>
          </a:ln>
        </p:spPr>
        <p:txBody>
          <a:bodyPr spcFirstLastPara="1" wrap="square" lIns="92075" tIns="46025" rIns="92075" bIns="46025" anchor="t" anchorCtr="0">
            <a:noAutofit/>
          </a:bodyPr>
          <a:lstStyle>
            <a:lvl1pPr marL="457200" lvl="0" indent="-406400" algn="l">
              <a:lnSpc>
                <a:spcPct val="100000"/>
              </a:lnSpc>
              <a:spcBef>
                <a:spcPts val="560"/>
              </a:spcBef>
              <a:spcAft>
                <a:spcPts val="0"/>
              </a:spcAft>
              <a:buClr>
                <a:schemeClr val="dk1"/>
              </a:buClr>
              <a:buSzPts val="2800"/>
              <a:buFont typeface="Times New Roman"/>
              <a:buChar char="•"/>
              <a:defRPr sz="2800"/>
            </a:lvl1pPr>
            <a:lvl2pPr marL="914400" lvl="1" indent="-381000" algn="l">
              <a:lnSpc>
                <a:spcPct val="100000"/>
              </a:lnSpc>
              <a:spcBef>
                <a:spcPts val="480"/>
              </a:spcBef>
              <a:spcAft>
                <a:spcPts val="0"/>
              </a:spcAft>
              <a:buClr>
                <a:schemeClr val="dk1"/>
              </a:buClr>
              <a:buSzPts val="2400"/>
              <a:buFont typeface="Times New Roman"/>
              <a:buChar char="–"/>
              <a:defRPr sz="2400"/>
            </a:lvl2pPr>
            <a:lvl3pPr marL="1371600" lvl="2" indent="-355600" algn="l">
              <a:lnSpc>
                <a:spcPct val="100000"/>
              </a:lnSpc>
              <a:spcBef>
                <a:spcPts val="400"/>
              </a:spcBef>
              <a:spcAft>
                <a:spcPts val="0"/>
              </a:spcAft>
              <a:buClr>
                <a:schemeClr val="dk1"/>
              </a:buClr>
              <a:buSzPts val="2000"/>
              <a:buFont typeface="Times New Roman"/>
              <a:buChar char="•"/>
              <a:defRPr sz="2000"/>
            </a:lvl3pPr>
            <a:lvl4pPr marL="1828800" lvl="3" indent="-342900" algn="l">
              <a:lnSpc>
                <a:spcPct val="100000"/>
              </a:lnSpc>
              <a:spcBef>
                <a:spcPts val="360"/>
              </a:spcBef>
              <a:spcAft>
                <a:spcPts val="0"/>
              </a:spcAft>
              <a:buClr>
                <a:schemeClr val="dk1"/>
              </a:buClr>
              <a:buSzPts val="1800"/>
              <a:buFont typeface="Times New Roman"/>
              <a:buChar char="–"/>
              <a:defRPr sz="1800"/>
            </a:lvl4pPr>
            <a:lvl5pPr marL="2286000" lvl="4" indent="-342900" algn="l">
              <a:lnSpc>
                <a:spcPct val="100000"/>
              </a:lnSpc>
              <a:spcBef>
                <a:spcPts val="360"/>
              </a:spcBef>
              <a:spcAft>
                <a:spcPts val="0"/>
              </a:spcAft>
              <a:buClr>
                <a:schemeClr val="dk1"/>
              </a:buClr>
              <a:buSzPts val="1800"/>
              <a:buFont typeface="Times New Roman"/>
              <a:buChar char="•"/>
              <a:defRPr sz="1800"/>
            </a:lvl5pPr>
            <a:lvl6pPr marL="2743200" lvl="5" indent="-342900" algn="l">
              <a:lnSpc>
                <a:spcPct val="100000"/>
              </a:lnSpc>
              <a:spcBef>
                <a:spcPts val="360"/>
              </a:spcBef>
              <a:spcAft>
                <a:spcPts val="0"/>
              </a:spcAft>
              <a:buClr>
                <a:schemeClr val="dk1"/>
              </a:buClr>
              <a:buSzPts val="1800"/>
              <a:buFont typeface="Times New Roman"/>
              <a:buChar char="•"/>
              <a:defRPr sz="1800"/>
            </a:lvl6pPr>
            <a:lvl7pPr marL="3200400" lvl="6" indent="-342900" algn="l">
              <a:lnSpc>
                <a:spcPct val="100000"/>
              </a:lnSpc>
              <a:spcBef>
                <a:spcPts val="360"/>
              </a:spcBef>
              <a:spcAft>
                <a:spcPts val="0"/>
              </a:spcAft>
              <a:buClr>
                <a:schemeClr val="dk1"/>
              </a:buClr>
              <a:buSzPts val="1800"/>
              <a:buFont typeface="Times New Roman"/>
              <a:buChar char="•"/>
              <a:defRPr sz="1800"/>
            </a:lvl7pPr>
            <a:lvl8pPr marL="3657600" lvl="7" indent="-342900" algn="l">
              <a:lnSpc>
                <a:spcPct val="100000"/>
              </a:lnSpc>
              <a:spcBef>
                <a:spcPts val="360"/>
              </a:spcBef>
              <a:spcAft>
                <a:spcPts val="0"/>
              </a:spcAft>
              <a:buClr>
                <a:schemeClr val="dk1"/>
              </a:buClr>
              <a:buSzPts val="1800"/>
              <a:buFont typeface="Times New Roman"/>
              <a:buChar char="•"/>
              <a:defRPr sz="1800"/>
            </a:lvl8pPr>
            <a:lvl9pPr marL="4114800" lvl="8" indent="-342900" algn="l">
              <a:lnSpc>
                <a:spcPct val="100000"/>
              </a:lnSpc>
              <a:spcBef>
                <a:spcPts val="360"/>
              </a:spcBef>
              <a:spcAft>
                <a:spcPts val="0"/>
              </a:spcAft>
              <a:buClr>
                <a:schemeClr val="dk1"/>
              </a:buClr>
              <a:buSzPts val="1800"/>
              <a:buFont typeface="Times New Roman"/>
              <a:buChar char="•"/>
              <a:defRPr sz="1800"/>
            </a:lvl9pPr>
          </a:lstStyle>
          <a:p>
            <a:endParaRPr/>
          </a:p>
        </p:txBody>
      </p:sp>
      <p:sp>
        <p:nvSpPr>
          <p:cNvPr id="78" name="Google Shape;78;p17"/>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9" name="Google Shape;79;p17"/>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80"/>
        <p:cNvGrpSpPr/>
        <p:nvPr/>
      </p:nvGrpSpPr>
      <p:grpSpPr>
        <a:xfrm>
          <a:off x="0" y="0"/>
          <a:ext cx="0" cy="0"/>
          <a:chOff x="0" y="0"/>
          <a:chExt cx="0" cy="0"/>
        </a:xfrm>
      </p:grpSpPr>
      <p:sp>
        <p:nvSpPr>
          <p:cNvPr id="81" name="Google Shape;81;p18"/>
          <p:cNvSpPr txBox="1">
            <a:spLocks noGrp="1"/>
          </p:cNvSpPr>
          <p:nvPr>
            <p:ph type="title"/>
          </p:nvPr>
        </p:nvSpPr>
        <p:spPr>
          <a:xfrm>
            <a:off x="457200" y="205978"/>
            <a:ext cx="8229600" cy="857250"/>
          </a:xfrm>
          <a:prstGeom prst="rect">
            <a:avLst/>
          </a:prstGeom>
          <a:noFill/>
          <a:ln>
            <a:noFill/>
          </a:ln>
        </p:spPr>
        <p:txBody>
          <a:bodyPr spcFirstLastPara="1" wrap="square" lIns="92075" tIns="46025" rIns="92075" bIns="4602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82" name="Google Shape;82;p18"/>
          <p:cNvSpPr txBox="1">
            <a:spLocks noGrp="1"/>
          </p:cNvSpPr>
          <p:nvPr>
            <p:ph type="body" idx="1"/>
          </p:nvPr>
        </p:nvSpPr>
        <p:spPr>
          <a:xfrm>
            <a:off x="457200" y="1151335"/>
            <a:ext cx="4040188" cy="479822"/>
          </a:xfrm>
          <a:prstGeom prst="rect">
            <a:avLst/>
          </a:prstGeom>
          <a:noFill/>
          <a:ln>
            <a:noFill/>
          </a:ln>
        </p:spPr>
        <p:txBody>
          <a:bodyPr spcFirstLastPara="1" wrap="square" lIns="92075" tIns="46025" rIns="92075" bIns="46025" anchor="b" anchorCtr="0">
            <a:noAutofit/>
          </a:bodyPr>
          <a:lstStyle>
            <a:lvl1pPr marL="457200" lvl="0" indent="-228600" algn="l">
              <a:lnSpc>
                <a:spcPct val="100000"/>
              </a:lnSpc>
              <a:spcBef>
                <a:spcPts val="480"/>
              </a:spcBef>
              <a:spcAft>
                <a:spcPts val="0"/>
              </a:spcAft>
              <a:buClr>
                <a:schemeClr val="dk1"/>
              </a:buClr>
              <a:buSzPts val="2400"/>
              <a:buFont typeface="Times New Roman"/>
              <a:buNone/>
              <a:defRPr sz="2400" b="1"/>
            </a:lvl1pPr>
            <a:lvl2pPr marL="914400" lvl="1" indent="-228600" algn="l">
              <a:lnSpc>
                <a:spcPct val="100000"/>
              </a:lnSpc>
              <a:spcBef>
                <a:spcPts val="400"/>
              </a:spcBef>
              <a:spcAft>
                <a:spcPts val="0"/>
              </a:spcAft>
              <a:buClr>
                <a:schemeClr val="dk1"/>
              </a:buClr>
              <a:buSzPts val="2000"/>
              <a:buFont typeface="Times New Roman"/>
              <a:buNone/>
              <a:defRPr sz="2000" b="1"/>
            </a:lvl2pPr>
            <a:lvl3pPr marL="1371600" lvl="2" indent="-228600" algn="l">
              <a:lnSpc>
                <a:spcPct val="100000"/>
              </a:lnSpc>
              <a:spcBef>
                <a:spcPts val="360"/>
              </a:spcBef>
              <a:spcAft>
                <a:spcPts val="0"/>
              </a:spcAft>
              <a:buClr>
                <a:schemeClr val="dk1"/>
              </a:buClr>
              <a:buSzPts val="1800"/>
              <a:buFont typeface="Times New Roman"/>
              <a:buNone/>
              <a:defRPr sz="1800" b="1"/>
            </a:lvl3pPr>
            <a:lvl4pPr marL="1828800" lvl="3" indent="-228600" algn="l">
              <a:lnSpc>
                <a:spcPct val="100000"/>
              </a:lnSpc>
              <a:spcBef>
                <a:spcPts val="320"/>
              </a:spcBef>
              <a:spcAft>
                <a:spcPts val="0"/>
              </a:spcAft>
              <a:buClr>
                <a:schemeClr val="dk1"/>
              </a:buClr>
              <a:buSzPts val="1600"/>
              <a:buFont typeface="Times New Roman"/>
              <a:buNone/>
              <a:defRPr sz="1600" b="1"/>
            </a:lvl4pPr>
            <a:lvl5pPr marL="2286000" lvl="4" indent="-228600" algn="l">
              <a:lnSpc>
                <a:spcPct val="100000"/>
              </a:lnSpc>
              <a:spcBef>
                <a:spcPts val="320"/>
              </a:spcBef>
              <a:spcAft>
                <a:spcPts val="0"/>
              </a:spcAft>
              <a:buClr>
                <a:schemeClr val="dk1"/>
              </a:buClr>
              <a:buSzPts val="1600"/>
              <a:buFont typeface="Times New Roman"/>
              <a:buNone/>
              <a:defRPr sz="1600" b="1"/>
            </a:lvl5pPr>
            <a:lvl6pPr marL="2743200" lvl="5" indent="-228600" algn="l">
              <a:lnSpc>
                <a:spcPct val="100000"/>
              </a:lnSpc>
              <a:spcBef>
                <a:spcPts val="320"/>
              </a:spcBef>
              <a:spcAft>
                <a:spcPts val="0"/>
              </a:spcAft>
              <a:buClr>
                <a:schemeClr val="dk1"/>
              </a:buClr>
              <a:buSzPts val="1600"/>
              <a:buFont typeface="Times New Roman"/>
              <a:buNone/>
              <a:defRPr sz="1600" b="1"/>
            </a:lvl6pPr>
            <a:lvl7pPr marL="3200400" lvl="6" indent="-228600" algn="l">
              <a:lnSpc>
                <a:spcPct val="100000"/>
              </a:lnSpc>
              <a:spcBef>
                <a:spcPts val="320"/>
              </a:spcBef>
              <a:spcAft>
                <a:spcPts val="0"/>
              </a:spcAft>
              <a:buClr>
                <a:schemeClr val="dk1"/>
              </a:buClr>
              <a:buSzPts val="1600"/>
              <a:buFont typeface="Times New Roman"/>
              <a:buNone/>
              <a:defRPr sz="1600" b="1"/>
            </a:lvl7pPr>
            <a:lvl8pPr marL="3657600" lvl="7" indent="-228600" algn="l">
              <a:lnSpc>
                <a:spcPct val="100000"/>
              </a:lnSpc>
              <a:spcBef>
                <a:spcPts val="320"/>
              </a:spcBef>
              <a:spcAft>
                <a:spcPts val="0"/>
              </a:spcAft>
              <a:buClr>
                <a:schemeClr val="dk1"/>
              </a:buClr>
              <a:buSzPts val="1600"/>
              <a:buFont typeface="Times New Roman"/>
              <a:buNone/>
              <a:defRPr sz="1600" b="1"/>
            </a:lvl8pPr>
            <a:lvl9pPr marL="4114800" lvl="8" indent="-228600" algn="l">
              <a:lnSpc>
                <a:spcPct val="100000"/>
              </a:lnSpc>
              <a:spcBef>
                <a:spcPts val="320"/>
              </a:spcBef>
              <a:spcAft>
                <a:spcPts val="0"/>
              </a:spcAft>
              <a:buClr>
                <a:schemeClr val="dk1"/>
              </a:buClr>
              <a:buSzPts val="1600"/>
              <a:buFont typeface="Times New Roman"/>
              <a:buNone/>
              <a:defRPr sz="1600" b="1"/>
            </a:lvl9pPr>
          </a:lstStyle>
          <a:p>
            <a:endParaRPr/>
          </a:p>
        </p:txBody>
      </p:sp>
      <p:sp>
        <p:nvSpPr>
          <p:cNvPr id="83" name="Google Shape;83;p18"/>
          <p:cNvSpPr txBox="1">
            <a:spLocks noGrp="1"/>
          </p:cNvSpPr>
          <p:nvPr>
            <p:ph type="body" idx="2"/>
          </p:nvPr>
        </p:nvSpPr>
        <p:spPr>
          <a:xfrm>
            <a:off x="457200" y="1631156"/>
            <a:ext cx="4040188" cy="2963466"/>
          </a:xfrm>
          <a:prstGeom prst="rect">
            <a:avLst/>
          </a:prstGeom>
          <a:noFill/>
          <a:ln>
            <a:noFill/>
          </a:ln>
        </p:spPr>
        <p:txBody>
          <a:bodyPr spcFirstLastPara="1" wrap="square" lIns="92075" tIns="46025" rIns="92075" bIns="46025" anchor="t" anchorCtr="0">
            <a:noAutofit/>
          </a:bodyPr>
          <a:lstStyle>
            <a:lvl1pPr marL="457200" lvl="0" indent="-381000" algn="l">
              <a:lnSpc>
                <a:spcPct val="100000"/>
              </a:lnSpc>
              <a:spcBef>
                <a:spcPts val="480"/>
              </a:spcBef>
              <a:spcAft>
                <a:spcPts val="0"/>
              </a:spcAft>
              <a:buClr>
                <a:schemeClr val="dk1"/>
              </a:buClr>
              <a:buSzPts val="2400"/>
              <a:buFont typeface="Times New Roman"/>
              <a:buChar char="•"/>
              <a:defRPr sz="2400"/>
            </a:lvl1pPr>
            <a:lvl2pPr marL="914400" lvl="1" indent="-355600" algn="l">
              <a:lnSpc>
                <a:spcPct val="100000"/>
              </a:lnSpc>
              <a:spcBef>
                <a:spcPts val="400"/>
              </a:spcBef>
              <a:spcAft>
                <a:spcPts val="0"/>
              </a:spcAft>
              <a:buClr>
                <a:schemeClr val="dk1"/>
              </a:buClr>
              <a:buSzPts val="2000"/>
              <a:buFont typeface="Times New Roman"/>
              <a:buChar char="–"/>
              <a:defRPr sz="2000"/>
            </a:lvl2pPr>
            <a:lvl3pPr marL="1371600" lvl="2" indent="-342900" algn="l">
              <a:lnSpc>
                <a:spcPct val="100000"/>
              </a:lnSpc>
              <a:spcBef>
                <a:spcPts val="360"/>
              </a:spcBef>
              <a:spcAft>
                <a:spcPts val="0"/>
              </a:spcAft>
              <a:buClr>
                <a:schemeClr val="dk1"/>
              </a:buClr>
              <a:buSzPts val="1800"/>
              <a:buFont typeface="Times New Roman"/>
              <a:buChar char="•"/>
              <a:defRPr sz="1800"/>
            </a:lvl3pPr>
            <a:lvl4pPr marL="1828800" lvl="3" indent="-330200" algn="l">
              <a:lnSpc>
                <a:spcPct val="100000"/>
              </a:lnSpc>
              <a:spcBef>
                <a:spcPts val="320"/>
              </a:spcBef>
              <a:spcAft>
                <a:spcPts val="0"/>
              </a:spcAft>
              <a:buClr>
                <a:schemeClr val="dk1"/>
              </a:buClr>
              <a:buSzPts val="1600"/>
              <a:buFont typeface="Times New Roman"/>
              <a:buChar char="–"/>
              <a:defRPr sz="1600"/>
            </a:lvl4pPr>
            <a:lvl5pPr marL="2286000" lvl="4" indent="-330200" algn="l">
              <a:lnSpc>
                <a:spcPct val="100000"/>
              </a:lnSpc>
              <a:spcBef>
                <a:spcPts val="320"/>
              </a:spcBef>
              <a:spcAft>
                <a:spcPts val="0"/>
              </a:spcAft>
              <a:buClr>
                <a:schemeClr val="dk1"/>
              </a:buClr>
              <a:buSzPts val="1600"/>
              <a:buFont typeface="Times New Roman"/>
              <a:buChar char="•"/>
              <a:defRPr sz="1600"/>
            </a:lvl5pPr>
            <a:lvl6pPr marL="2743200" lvl="5" indent="-330200" algn="l">
              <a:lnSpc>
                <a:spcPct val="100000"/>
              </a:lnSpc>
              <a:spcBef>
                <a:spcPts val="320"/>
              </a:spcBef>
              <a:spcAft>
                <a:spcPts val="0"/>
              </a:spcAft>
              <a:buClr>
                <a:schemeClr val="dk1"/>
              </a:buClr>
              <a:buSzPts val="1600"/>
              <a:buFont typeface="Times New Roman"/>
              <a:buChar char="•"/>
              <a:defRPr sz="1600"/>
            </a:lvl6pPr>
            <a:lvl7pPr marL="3200400" lvl="6" indent="-330200" algn="l">
              <a:lnSpc>
                <a:spcPct val="100000"/>
              </a:lnSpc>
              <a:spcBef>
                <a:spcPts val="320"/>
              </a:spcBef>
              <a:spcAft>
                <a:spcPts val="0"/>
              </a:spcAft>
              <a:buClr>
                <a:schemeClr val="dk1"/>
              </a:buClr>
              <a:buSzPts val="1600"/>
              <a:buFont typeface="Times New Roman"/>
              <a:buChar char="•"/>
              <a:defRPr sz="1600"/>
            </a:lvl7pPr>
            <a:lvl8pPr marL="3657600" lvl="7" indent="-330200" algn="l">
              <a:lnSpc>
                <a:spcPct val="100000"/>
              </a:lnSpc>
              <a:spcBef>
                <a:spcPts val="320"/>
              </a:spcBef>
              <a:spcAft>
                <a:spcPts val="0"/>
              </a:spcAft>
              <a:buClr>
                <a:schemeClr val="dk1"/>
              </a:buClr>
              <a:buSzPts val="1600"/>
              <a:buFont typeface="Times New Roman"/>
              <a:buChar char="•"/>
              <a:defRPr sz="1600"/>
            </a:lvl8pPr>
            <a:lvl9pPr marL="4114800" lvl="8" indent="-330200" algn="l">
              <a:lnSpc>
                <a:spcPct val="100000"/>
              </a:lnSpc>
              <a:spcBef>
                <a:spcPts val="320"/>
              </a:spcBef>
              <a:spcAft>
                <a:spcPts val="0"/>
              </a:spcAft>
              <a:buClr>
                <a:schemeClr val="dk1"/>
              </a:buClr>
              <a:buSzPts val="1600"/>
              <a:buFont typeface="Times New Roman"/>
              <a:buChar char="•"/>
              <a:defRPr sz="1600"/>
            </a:lvl9pPr>
          </a:lstStyle>
          <a:p>
            <a:endParaRPr/>
          </a:p>
        </p:txBody>
      </p:sp>
      <p:sp>
        <p:nvSpPr>
          <p:cNvPr id="84" name="Google Shape;84;p18"/>
          <p:cNvSpPr txBox="1">
            <a:spLocks noGrp="1"/>
          </p:cNvSpPr>
          <p:nvPr>
            <p:ph type="body" idx="3"/>
          </p:nvPr>
        </p:nvSpPr>
        <p:spPr>
          <a:xfrm>
            <a:off x="4645025" y="1151335"/>
            <a:ext cx="4041775" cy="479822"/>
          </a:xfrm>
          <a:prstGeom prst="rect">
            <a:avLst/>
          </a:prstGeom>
          <a:noFill/>
          <a:ln>
            <a:noFill/>
          </a:ln>
        </p:spPr>
        <p:txBody>
          <a:bodyPr spcFirstLastPara="1" wrap="square" lIns="92075" tIns="46025" rIns="92075" bIns="46025" anchor="b" anchorCtr="0">
            <a:noAutofit/>
          </a:bodyPr>
          <a:lstStyle>
            <a:lvl1pPr marL="457200" lvl="0" indent="-228600" algn="l">
              <a:lnSpc>
                <a:spcPct val="100000"/>
              </a:lnSpc>
              <a:spcBef>
                <a:spcPts val="480"/>
              </a:spcBef>
              <a:spcAft>
                <a:spcPts val="0"/>
              </a:spcAft>
              <a:buClr>
                <a:schemeClr val="dk1"/>
              </a:buClr>
              <a:buSzPts val="2400"/>
              <a:buFont typeface="Times New Roman"/>
              <a:buNone/>
              <a:defRPr sz="2400" b="1"/>
            </a:lvl1pPr>
            <a:lvl2pPr marL="914400" lvl="1" indent="-228600" algn="l">
              <a:lnSpc>
                <a:spcPct val="100000"/>
              </a:lnSpc>
              <a:spcBef>
                <a:spcPts val="400"/>
              </a:spcBef>
              <a:spcAft>
                <a:spcPts val="0"/>
              </a:spcAft>
              <a:buClr>
                <a:schemeClr val="dk1"/>
              </a:buClr>
              <a:buSzPts val="2000"/>
              <a:buFont typeface="Times New Roman"/>
              <a:buNone/>
              <a:defRPr sz="2000" b="1"/>
            </a:lvl2pPr>
            <a:lvl3pPr marL="1371600" lvl="2" indent="-228600" algn="l">
              <a:lnSpc>
                <a:spcPct val="100000"/>
              </a:lnSpc>
              <a:spcBef>
                <a:spcPts val="360"/>
              </a:spcBef>
              <a:spcAft>
                <a:spcPts val="0"/>
              </a:spcAft>
              <a:buClr>
                <a:schemeClr val="dk1"/>
              </a:buClr>
              <a:buSzPts val="1800"/>
              <a:buFont typeface="Times New Roman"/>
              <a:buNone/>
              <a:defRPr sz="1800" b="1"/>
            </a:lvl3pPr>
            <a:lvl4pPr marL="1828800" lvl="3" indent="-228600" algn="l">
              <a:lnSpc>
                <a:spcPct val="100000"/>
              </a:lnSpc>
              <a:spcBef>
                <a:spcPts val="320"/>
              </a:spcBef>
              <a:spcAft>
                <a:spcPts val="0"/>
              </a:spcAft>
              <a:buClr>
                <a:schemeClr val="dk1"/>
              </a:buClr>
              <a:buSzPts val="1600"/>
              <a:buFont typeface="Times New Roman"/>
              <a:buNone/>
              <a:defRPr sz="1600" b="1"/>
            </a:lvl4pPr>
            <a:lvl5pPr marL="2286000" lvl="4" indent="-228600" algn="l">
              <a:lnSpc>
                <a:spcPct val="100000"/>
              </a:lnSpc>
              <a:spcBef>
                <a:spcPts val="320"/>
              </a:spcBef>
              <a:spcAft>
                <a:spcPts val="0"/>
              </a:spcAft>
              <a:buClr>
                <a:schemeClr val="dk1"/>
              </a:buClr>
              <a:buSzPts val="1600"/>
              <a:buFont typeface="Times New Roman"/>
              <a:buNone/>
              <a:defRPr sz="1600" b="1"/>
            </a:lvl5pPr>
            <a:lvl6pPr marL="2743200" lvl="5" indent="-228600" algn="l">
              <a:lnSpc>
                <a:spcPct val="100000"/>
              </a:lnSpc>
              <a:spcBef>
                <a:spcPts val="320"/>
              </a:spcBef>
              <a:spcAft>
                <a:spcPts val="0"/>
              </a:spcAft>
              <a:buClr>
                <a:schemeClr val="dk1"/>
              </a:buClr>
              <a:buSzPts val="1600"/>
              <a:buFont typeface="Times New Roman"/>
              <a:buNone/>
              <a:defRPr sz="1600" b="1"/>
            </a:lvl6pPr>
            <a:lvl7pPr marL="3200400" lvl="6" indent="-228600" algn="l">
              <a:lnSpc>
                <a:spcPct val="100000"/>
              </a:lnSpc>
              <a:spcBef>
                <a:spcPts val="320"/>
              </a:spcBef>
              <a:spcAft>
                <a:spcPts val="0"/>
              </a:spcAft>
              <a:buClr>
                <a:schemeClr val="dk1"/>
              </a:buClr>
              <a:buSzPts val="1600"/>
              <a:buFont typeface="Times New Roman"/>
              <a:buNone/>
              <a:defRPr sz="1600" b="1"/>
            </a:lvl7pPr>
            <a:lvl8pPr marL="3657600" lvl="7" indent="-228600" algn="l">
              <a:lnSpc>
                <a:spcPct val="100000"/>
              </a:lnSpc>
              <a:spcBef>
                <a:spcPts val="320"/>
              </a:spcBef>
              <a:spcAft>
                <a:spcPts val="0"/>
              </a:spcAft>
              <a:buClr>
                <a:schemeClr val="dk1"/>
              </a:buClr>
              <a:buSzPts val="1600"/>
              <a:buFont typeface="Times New Roman"/>
              <a:buNone/>
              <a:defRPr sz="1600" b="1"/>
            </a:lvl8pPr>
            <a:lvl9pPr marL="4114800" lvl="8" indent="-228600" algn="l">
              <a:lnSpc>
                <a:spcPct val="100000"/>
              </a:lnSpc>
              <a:spcBef>
                <a:spcPts val="320"/>
              </a:spcBef>
              <a:spcAft>
                <a:spcPts val="0"/>
              </a:spcAft>
              <a:buClr>
                <a:schemeClr val="dk1"/>
              </a:buClr>
              <a:buSzPts val="1600"/>
              <a:buFont typeface="Times New Roman"/>
              <a:buNone/>
              <a:defRPr sz="1600" b="1"/>
            </a:lvl9pPr>
          </a:lstStyle>
          <a:p>
            <a:endParaRPr/>
          </a:p>
        </p:txBody>
      </p:sp>
      <p:sp>
        <p:nvSpPr>
          <p:cNvPr id="85" name="Google Shape;85;p18"/>
          <p:cNvSpPr txBox="1">
            <a:spLocks noGrp="1"/>
          </p:cNvSpPr>
          <p:nvPr>
            <p:ph type="body" idx="4"/>
          </p:nvPr>
        </p:nvSpPr>
        <p:spPr>
          <a:xfrm>
            <a:off x="4645025" y="1631156"/>
            <a:ext cx="4041775" cy="2963466"/>
          </a:xfrm>
          <a:prstGeom prst="rect">
            <a:avLst/>
          </a:prstGeom>
          <a:noFill/>
          <a:ln>
            <a:noFill/>
          </a:ln>
        </p:spPr>
        <p:txBody>
          <a:bodyPr spcFirstLastPara="1" wrap="square" lIns="92075" tIns="46025" rIns="92075" bIns="46025" anchor="t" anchorCtr="0">
            <a:noAutofit/>
          </a:bodyPr>
          <a:lstStyle>
            <a:lvl1pPr marL="457200" lvl="0" indent="-381000" algn="l">
              <a:lnSpc>
                <a:spcPct val="100000"/>
              </a:lnSpc>
              <a:spcBef>
                <a:spcPts val="480"/>
              </a:spcBef>
              <a:spcAft>
                <a:spcPts val="0"/>
              </a:spcAft>
              <a:buClr>
                <a:schemeClr val="dk1"/>
              </a:buClr>
              <a:buSzPts val="2400"/>
              <a:buFont typeface="Times New Roman"/>
              <a:buChar char="•"/>
              <a:defRPr sz="2400"/>
            </a:lvl1pPr>
            <a:lvl2pPr marL="914400" lvl="1" indent="-355600" algn="l">
              <a:lnSpc>
                <a:spcPct val="100000"/>
              </a:lnSpc>
              <a:spcBef>
                <a:spcPts val="400"/>
              </a:spcBef>
              <a:spcAft>
                <a:spcPts val="0"/>
              </a:spcAft>
              <a:buClr>
                <a:schemeClr val="dk1"/>
              </a:buClr>
              <a:buSzPts val="2000"/>
              <a:buFont typeface="Times New Roman"/>
              <a:buChar char="–"/>
              <a:defRPr sz="2000"/>
            </a:lvl2pPr>
            <a:lvl3pPr marL="1371600" lvl="2" indent="-342900" algn="l">
              <a:lnSpc>
                <a:spcPct val="100000"/>
              </a:lnSpc>
              <a:spcBef>
                <a:spcPts val="360"/>
              </a:spcBef>
              <a:spcAft>
                <a:spcPts val="0"/>
              </a:spcAft>
              <a:buClr>
                <a:schemeClr val="dk1"/>
              </a:buClr>
              <a:buSzPts val="1800"/>
              <a:buFont typeface="Times New Roman"/>
              <a:buChar char="•"/>
              <a:defRPr sz="1800"/>
            </a:lvl3pPr>
            <a:lvl4pPr marL="1828800" lvl="3" indent="-330200" algn="l">
              <a:lnSpc>
                <a:spcPct val="100000"/>
              </a:lnSpc>
              <a:spcBef>
                <a:spcPts val="320"/>
              </a:spcBef>
              <a:spcAft>
                <a:spcPts val="0"/>
              </a:spcAft>
              <a:buClr>
                <a:schemeClr val="dk1"/>
              </a:buClr>
              <a:buSzPts val="1600"/>
              <a:buFont typeface="Times New Roman"/>
              <a:buChar char="–"/>
              <a:defRPr sz="1600"/>
            </a:lvl4pPr>
            <a:lvl5pPr marL="2286000" lvl="4" indent="-330200" algn="l">
              <a:lnSpc>
                <a:spcPct val="100000"/>
              </a:lnSpc>
              <a:spcBef>
                <a:spcPts val="320"/>
              </a:spcBef>
              <a:spcAft>
                <a:spcPts val="0"/>
              </a:spcAft>
              <a:buClr>
                <a:schemeClr val="dk1"/>
              </a:buClr>
              <a:buSzPts val="1600"/>
              <a:buFont typeface="Times New Roman"/>
              <a:buChar char="•"/>
              <a:defRPr sz="1600"/>
            </a:lvl5pPr>
            <a:lvl6pPr marL="2743200" lvl="5" indent="-330200" algn="l">
              <a:lnSpc>
                <a:spcPct val="100000"/>
              </a:lnSpc>
              <a:spcBef>
                <a:spcPts val="320"/>
              </a:spcBef>
              <a:spcAft>
                <a:spcPts val="0"/>
              </a:spcAft>
              <a:buClr>
                <a:schemeClr val="dk1"/>
              </a:buClr>
              <a:buSzPts val="1600"/>
              <a:buFont typeface="Times New Roman"/>
              <a:buChar char="•"/>
              <a:defRPr sz="1600"/>
            </a:lvl6pPr>
            <a:lvl7pPr marL="3200400" lvl="6" indent="-330200" algn="l">
              <a:lnSpc>
                <a:spcPct val="100000"/>
              </a:lnSpc>
              <a:spcBef>
                <a:spcPts val="320"/>
              </a:spcBef>
              <a:spcAft>
                <a:spcPts val="0"/>
              </a:spcAft>
              <a:buClr>
                <a:schemeClr val="dk1"/>
              </a:buClr>
              <a:buSzPts val="1600"/>
              <a:buFont typeface="Times New Roman"/>
              <a:buChar char="•"/>
              <a:defRPr sz="1600"/>
            </a:lvl7pPr>
            <a:lvl8pPr marL="3657600" lvl="7" indent="-330200" algn="l">
              <a:lnSpc>
                <a:spcPct val="100000"/>
              </a:lnSpc>
              <a:spcBef>
                <a:spcPts val="320"/>
              </a:spcBef>
              <a:spcAft>
                <a:spcPts val="0"/>
              </a:spcAft>
              <a:buClr>
                <a:schemeClr val="dk1"/>
              </a:buClr>
              <a:buSzPts val="1600"/>
              <a:buFont typeface="Times New Roman"/>
              <a:buChar char="•"/>
              <a:defRPr sz="1600"/>
            </a:lvl8pPr>
            <a:lvl9pPr marL="4114800" lvl="8" indent="-330200" algn="l">
              <a:lnSpc>
                <a:spcPct val="100000"/>
              </a:lnSpc>
              <a:spcBef>
                <a:spcPts val="320"/>
              </a:spcBef>
              <a:spcAft>
                <a:spcPts val="0"/>
              </a:spcAft>
              <a:buClr>
                <a:schemeClr val="dk1"/>
              </a:buClr>
              <a:buSzPts val="1600"/>
              <a:buFont typeface="Times New Roman"/>
              <a:buChar char="•"/>
              <a:defRPr sz="1600"/>
            </a:lvl9pPr>
          </a:lstStyle>
          <a:p>
            <a:endParaRPr/>
          </a:p>
        </p:txBody>
      </p:sp>
      <p:sp>
        <p:nvSpPr>
          <p:cNvPr id="86" name="Google Shape;86;p18"/>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87" name="Google Shape;87;p18"/>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88"/>
        <p:cNvGrpSpPr/>
        <p:nvPr/>
      </p:nvGrpSpPr>
      <p:grpSpPr>
        <a:xfrm>
          <a:off x="0" y="0"/>
          <a:ext cx="0" cy="0"/>
          <a:chOff x="0" y="0"/>
          <a:chExt cx="0" cy="0"/>
        </a:xfrm>
      </p:grpSpPr>
      <p:sp>
        <p:nvSpPr>
          <p:cNvPr id="89" name="Google Shape;89;p19"/>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90" name="Google Shape;90;p19"/>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1" name="Google Shape;91;p19"/>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2"/>
        <p:cNvGrpSpPr/>
        <p:nvPr/>
      </p:nvGrpSpPr>
      <p:grpSpPr>
        <a:xfrm>
          <a:off x="0" y="0"/>
          <a:ext cx="0" cy="0"/>
          <a:chOff x="0" y="0"/>
          <a:chExt cx="0" cy="0"/>
        </a:xfrm>
      </p:grpSpPr>
      <p:sp>
        <p:nvSpPr>
          <p:cNvPr id="93" name="Google Shape;93;p20"/>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4" name="Google Shape;94;p20"/>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95"/>
        <p:cNvGrpSpPr/>
        <p:nvPr/>
      </p:nvGrpSpPr>
      <p:grpSpPr>
        <a:xfrm>
          <a:off x="0" y="0"/>
          <a:ext cx="0" cy="0"/>
          <a:chOff x="0" y="0"/>
          <a:chExt cx="0" cy="0"/>
        </a:xfrm>
      </p:grpSpPr>
      <p:sp>
        <p:nvSpPr>
          <p:cNvPr id="96" name="Google Shape;96;p21"/>
          <p:cNvSpPr txBox="1">
            <a:spLocks noGrp="1"/>
          </p:cNvSpPr>
          <p:nvPr>
            <p:ph type="title"/>
          </p:nvPr>
        </p:nvSpPr>
        <p:spPr>
          <a:xfrm>
            <a:off x="457200" y="204788"/>
            <a:ext cx="3008313" cy="871537"/>
          </a:xfrm>
          <a:prstGeom prst="rect">
            <a:avLst/>
          </a:prstGeom>
          <a:noFill/>
          <a:ln>
            <a:noFill/>
          </a:ln>
        </p:spPr>
        <p:txBody>
          <a:bodyPr spcFirstLastPara="1" wrap="square" lIns="92075" tIns="46025" rIns="92075" bIns="46025" anchor="b" anchorCtr="0">
            <a:noAutofit/>
          </a:bodyPr>
          <a:lstStyle>
            <a:lvl1pPr lvl="0" algn="l">
              <a:lnSpc>
                <a:spcPct val="100000"/>
              </a:lnSpc>
              <a:spcBef>
                <a:spcPts val="0"/>
              </a:spcBef>
              <a:spcAft>
                <a:spcPts val="0"/>
              </a:spcAft>
              <a:buSzPts val="1400"/>
              <a:buNone/>
              <a:defRPr sz="2000" b="1"/>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97" name="Google Shape;97;p21"/>
          <p:cNvSpPr txBox="1">
            <a:spLocks noGrp="1"/>
          </p:cNvSpPr>
          <p:nvPr>
            <p:ph type="body" idx="1"/>
          </p:nvPr>
        </p:nvSpPr>
        <p:spPr>
          <a:xfrm>
            <a:off x="3575050" y="204788"/>
            <a:ext cx="5111750" cy="4389835"/>
          </a:xfrm>
          <a:prstGeom prst="rect">
            <a:avLst/>
          </a:prstGeom>
          <a:noFill/>
          <a:ln>
            <a:noFill/>
          </a:ln>
        </p:spPr>
        <p:txBody>
          <a:bodyPr spcFirstLastPara="1" wrap="square" lIns="92075" tIns="46025" rIns="92075" bIns="46025" anchor="t" anchorCtr="0">
            <a:noAutofit/>
          </a:bodyPr>
          <a:lstStyle>
            <a:lvl1pPr marL="457200" lvl="0" indent="-431800" algn="l">
              <a:lnSpc>
                <a:spcPct val="100000"/>
              </a:lnSpc>
              <a:spcBef>
                <a:spcPts val="640"/>
              </a:spcBef>
              <a:spcAft>
                <a:spcPts val="0"/>
              </a:spcAft>
              <a:buClr>
                <a:schemeClr val="dk1"/>
              </a:buClr>
              <a:buSzPts val="3200"/>
              <a:buFont typeface="Times New Roman"/>
              <a:buChar char="•"/>
              <a:defRPr sz="3200"/>
            </a:lvl1pPr>
            <a:lvl2pPr marL="914400" lvl="1" indent="-406400" algn="l">
              <a:lnSpc>
                <a:spcPct val="100000"/>
              </a:lnSpc>
              <a:spcBef>
                <a:spcPts val="560"/>
              </a:spcBef>
              <a:spcAft>
                <a:spcPts val="0"/>
              </a:spcAft>
              <a:buClr>
                <a:schemeClr val="dk1"/>
              </a:buClr>
              <a:buSzPts val="2800"/>
              <a:buFont typeface="Times New Roman"/>
              <a:buChar char="–"/>
              <a:defRPr sz="2800"/>
            </a:lvl2pPr>
            <a:lvl3pPr marL="1371600" lvl="2" indent="-381000" algn="l">
              <a:lnSpc>
                <a:spcPct val="100000"/>
              </a:lnSpc>
              <a:spcBef>
                <a:spcPts val="480"/>
              </a:spcBef>
              <a:spcAft>
                <a:spcPts val="0"/>
              </a:spcAft>
              <a:buClr>
                <a:schemeClr val="dk1"/>
              </a:buClr>
              <a:buSzPts val="2400"/>
              <a:buFont typeface="Times New Roman"/>
              <a:buChar char="•"/>
              <a:defRPr sz="2400"/>
            </a:lvl3pPr>
            <a:lvl4pPr marL="1828800" lvl="3" indent="-355600" algn="l">
              <a:lnSpc>
                <a:spcPct val="100000"/>
              </a:lnSpc>
              <a:spcBef>
                <a:spcPts val="400"/>
              </a:spcBef>
              <a:spcAft>
                <a:spcPts val="0"/>
              </a:spcAft>
              <a:buClr>
                <a:schemeClr val="dk1"/>
              </a:buClr>
              <a:buSzPts val="2000"/>
              <a:buFont typeface="Times New Roman"/>
              <a:buChar char="–"/>
              <a:defRPr sz="2000"/>
            </a:lvl4pPr>
            <a:lvl5pPr marL="2286000" lvl="4" indent="-355600" algn="l">
              <a:lnSpc>
                <a:spcPct val="100000"/>
              </a:lnSpc>
              <a:spcBef>
                <a:spcPts val="400"/>
              </a:spcBef>
              <a:spcAft>
                <a:spcPts val="0"/>
              </a:spcAft>
              <a:buClr>
                <a:schemeClr val="dk1"/>
              </a:buClr>
              <a:buSzPts val="2000"/>
              <a:buFont typeface="Times New Roman"/>
              <a:buChar char="•"/>
              <a:defRPr sz="2000"/>
            </a:lvl5pPr>
            <a:lvl6pPr marL="2743200" lvl="5" indent="-355600" algn="l">
              <a:lnSpc>
                <a:spcPct val="100000"/>
              </a:lnSpc>
              <a:spcBef>
                <a:spcPts val="400"/>
              </a:spcBef>
              <a:spcAft>
                <a:spcPts val="0"/>
              </a:spcAft>
              <a:buClr>
                <a:schemeClr val="dk1"/>
              </a:buClr>
              <a:buSzPts val="2000"/>
              <a:buFont typeface="Times New Roman"/>
              <a:buChar char="•"/>
              <a:defRPr sz="2000"/>
            </a:lvl6pPr>
            <a:lvl7pPr marL="3200400" lvl="6" indent="-355600" algn="l">
              <a:lnSpc>
                <a:spcPct val="100000"/>
              </a:lnSpc>
              <a:spcBef>
                <a:spcPts val="400"/>
              </a:spcBef>
              <a:spcAft>
                <a:spcPts val="0"/>
              </a:spcAft>
              <a:buClr>
                <a:schemeClr val="dk1"/>
              </a:buClr>
              <a:buSzPts val="2000"/>
              <a:buFont typeface="Times New Roman"/>
              <a:buChar char="•"/>
              <a:defRPr sz="2000"/>
            </a:lvl7pPr>
            <a:lvl8pPr marL="3657600" lvl="7" indent="-355600" algn="l">
              <a:lnSpc>
                <a:spcPct val="100000"/>
              </a:lnSpc>
              <a:spcBef>
                <a:spcPts val="400"/>
              </a:spcBef>
              <a:spcAft>
                <a:spcPts val="0"/>
              </a:spcAft>
              <a:buClr>
                <a:schemeClr val="dk1"/>
              </a:buClr>
              <a:buSzPts val="2000"/>
              <a:buFont typeface="Times New Roman"/>
              <a:buChar char="•"/>
              <a:defRPr sz="2000"/>
            </a:lvl8pPr>
            <a:lvl9pPr marL="4114800" lvl="8" indent="-355600" algn="l">
              <a:lnSpc>
                <a:spcPct val="100000"/>
              </a:lnSpc>
              <a:spcBef>
                <a:spcPts val="400"/>
              </a:spcBef>
              <a:spcAft>
                <a:spcPts val="0"/>
              </a:spcAft>
              <a:buClr>
                <a:schemeClr val="dk1"/>
              </a:buClr>
              <a:buSzPts val="2000"/>
              <a:buFont typeface="Times New Roman"/>
              <a:buChar char="•"/>
              <a:defRPr sz="2000"/>
            </a:lvl9pPr>
          </a:lstStyle>
          <a:p>
            <a:endParaRPr/>
          </a:p>
        </p:txBody>
      </p:sp>
      <p:sp>
        <p:nvSpPr>
          <p:cNvPr id="98" name="Google Shape;98;p21"/>
          <p:cNvSpPr txBox="1">
            <a:spLocks noGrp="1"/>
          </p:cNvSpPr>
          <p:nvPr>
            <p:ph type="body" idx="2"/>
          </p:nvPr>
        </p:nvSpPr>
        <p:spPr>
          <a:xfrm>
            <a:off x="457200" y="1076325"/>
            <a:ext cx="3008313" cy="3518297"/>
          </a:xfrm>
          <a:prstGeom prst="rect">
            <a:avLst/>
          </a:prstGeom>
          <a:noFill/>
          <a:ln>
            <a:noFill/>
          </a:ln>
        </p:spPr>
        <p:txBody>
          <a:bodyPr spcFirstLastPara="1" wrap="square" lIns="92075" tIns="46025" rIns="92075" bIns="46025" anchor="t" anchorCtr="0">
            <a:noAutofit/>
          </a:bodyPr>
          <a:lstStyle>
            <a:lvl1pPr marL="457200" lvl="0" indent="-228600" algn="l">
              <a:lnSpc>
                <a:spcPct val="100000"/>
              </a:lnSpc>
              <a:spcBef>
                <a:spcPts val="280"/>
              </a:spcBef>
              <a:spcAft>
                <a:spcPts val="0"/>
              </a:spcAft>
              <a:buClr>
                <a:schemeClr val="dk1"/>
              </a:buClr>
              <a:buSzPts val="1400"/>
              <a:buFont typeface="Times New Roman"/>
              <a:buNone/>
              <a:defRPr sz="1400"/>
            </a:lvl1pPr>
            <a:lvl2pPr marL="914400" lvl="1" indent="-228600" algn="l">
              <a:lnSpc>
                <a:spcPct val="100000"/>
              </a:lnSpc>
              <a:spcBef>
                <a:spcPts val="240"/>
              </a:spcBef>
              <a:spcAft>
                <a:spcPts val="0"/>
              </a:spcAft>
              <a:buClr>
                <a:schemeClr val="dk1"/>
              </a:buClr>
              <a:buSzPts val="1200"/>
              <a:buFont typeface="Times New Roman"/>
              <a:buNone/>
              <a:defRPr sz="1200"/>
            </a:lvl2pPr>
            <a:lvl3pPr marL="1371600" lvl="2" indent="-228600" algn="l">
              <a:lnSpc>
                <a:spcPct val="100000"/>
              </a:lnSpc>
              <a:spcBef>
                <a:spcPts val="200"/>
              </a:spcBef>
              <a:spcAft>
                <a:spcPts val="0"/>
              </a:spcAft>
              <a:buClr>
                <a:schemeClr val="dk1"/>
              </a:buClr>
              <a:buSzPts val="1000"/>
              <a:buFont typeface="Times New Roman"/>
              <a:buNone/>
              <a:defRPr sz="1000"/>
            </a:lvl3pPr>
            <a:lvl4pPr marL="1828800" lvl="3" indent="-228600" algn="l">
              <a:lnSpc>
                <a:spcPct val="100000"/>
              </a:lnSpc>
              <a:spcBef>
                <a:spcPts val="180"/>
              </a:spcBef>
              <a:spcAft>
                <a:spcPts val="0"/>
              </a:spcAft>
              <a:buClr>
                <a:schemeClr val="dk1"/>
              </a:buClr>
              <a:buSzPts val="900"/>
              <a:buFont typeface="Times New Roman"/>
              <a:buNone/>
              <a:defRPr sz="900"/>
            </a:lvl4pPr>
            <a:lvl5pPr marL="2286000" lvl="4" indent="-228600" algn="l">
              <a:lnSpc>
                <a:spcPct val="100000"/>
              </a:lnSpc>
              <a:spcBef>
                <a:spcPts val="180"/>
              </a:spcBef>
              <a:spcAft>
                <a:spcPts val="0"/>
              </a:spcAft>
              <a:buClr>
                <a:schemeClr val="dk1"/>
              </a:buClr>
              <a:buSzPts val="900"/>
              <a:buFont typeface="Times New Roman"/>
              <a:buNone/>
              <a:defRPr sz="900"/>
            </a:lvl5pPr>
            <a:lvl6pPr marL="2743200" lvl="5" indent="-228600" algn="l">
              <a:lnSpc>
                <a:spcPct val="100000"/>
              </a:lnSpc>
              <a:spcBef>
                <a:spcPts val="180"/>
              </a:spcBef>
              <a:spcAft>
                <a:spcPts val="0"/>
              </a:spcAft>
              <a:buClr>
                <a:schemeClr val="dk1"/>
              </a:buClr>
              <a:buSzPts val="900"/>
              <a:buFont typeface="Times New Roman"/>
              <a:buNone/>
              <a:defRPr sz="900"/>
            </a:lvl6pPr>
            <a:lvl7pPr marL="3200400" lvl="6" indent="-228600" algn="l">
              <a:lnSpc>
                <a:spcPct val="100000"/>
              </a:lnSpc>
              <a:spcBef>
                <a:spcPts val="180"/>
              </a:spcBef>
              <a:spcAft>
                <a:spcPts val="0"/>
              </a:spcAft>
              <a:buClr>
                <a:schemeClr val="dk1"/>
              </a:buClr>
              <a:buSzPts val="900"/>
              <a:buFont typeface="Times New Roman"/>
              <a:buNone/>
              <a:defRPr sz="900"/>
            </a:lvl7pPr>
            <a:lvl8pPr marL="3657600" lvl="7" indent="-228600" algn="l">
              <a:lnSpc>
                <a:spcPct val="100000"/>
              </a:lnSpc>
              <a:spcBef>
                <a:spcPts val="180"/>
              </a:spcBef>
              <a:spcAft>
                <a:spcPts val="0"/>
              </a:spcAft>
              <a:buClr>
                <a:schemeClr val="dk1"/>
              </a:buClr>
              <a:buSzPts val="900"/>
              <a:buFont typeface="Times New Roman"/>
              <a:buNone/>
              <a:defRPr sz="900"/>
            </a:lvl8pPr>
            <a:lvl9pPr marL="4114800" lvl="8" indent="-228600" algn="l">
              <a:lnSpc>
                <a:spcPct val="100000"/>
              </a:lnSpc>
              <a:spcBef>
                <a:spcPts val="180"/>
              </a:spcBef>
              <a:spcAft>
                <a:spcPts val="0"/>
              </a:spcAft>
              <a:buClr>
                <a:schemeClr val="dk1"/>
              </a:buClr>
              <a:buSzPts val="900"/>
              <a:buFont typeface="Times New Roman"/>
              <a:buNone/>
              <a:defRPr sz="900"/>
            </a:lvl9pPr>
          </a:lstStyle>
          <a:p>
            <a:endParaRPr/>
          </a:p>
        </p:txBody>
      </p:sp>
      <p:sp>
        <p:nvSpPr>
          <p:cNvPr id="99" name="Google Shape;99;p21"/>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0" name="Google Shape;100;p21"/>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01"/>
        <p:cNvGrpSpPr/>
        <p:nvPr/>
      </p:nvGrpSpPr>
      <p:grpSpPr>
        <a:xfrm>
          <a:off x="0" y="0"/>
          <a:ext cx="0" cy="0"/>
          <a:chOff x="0" y="0"/>
          <a:chExt cx="0" cy="0"/>
        </a:xfrm>
      </p:grpSpPr>
      <p:sp>
        <p:nvSpPr>
          <p:cNvPr id="102" name="Google Shape;102;p22"/>
          <p:cNvSpPr txBox="1">
            <a:spLocks noGrp="1"/>
          </p:cNvSpPr>
          <p:nvPr>
            <p:ph type="title"/>
          </p:nvPr>
        </p:nvSpPr>
        <p:spPr>
          <a:xfrm>
            <a:off x="1792288" y="3600450"/>
            <a:ext cx="5486400" cy="425053"/>
          </a:xfrm>
          <a:prstGeom prst="rect">
            <a:avLst/>
          </a:prstGeom>
          <a:noFill/>
          <a:ln>
            <a:noFill/>
          </a:ln>
        </p:spPr>
        <p:txBody>
          <a:bodyPr spcFirstLastPara="1" wrap="square" lIns="92075" tIns="46025" rIns="92075" bIns="46025" anchor="b" anchorCtr="0">
            <a:noAutofit/>
          </a:bodyPr>
          <a:lstStyle>
            <a:lvl1pPr lvl="0" algn="l">
              <a:lnSpc>
                <a:spcPct val="100000"/>
              </a:lnSpc>
              <a:spcBef>
                <a:spcPts val="0"/>
              </a:spcBef>
              <a:spcAft>
                <a:spcPts val="0"/>
              </a:spcAft>
              <a:buSzPts val="1400"/>
              <a:buNone/>
              <a:defRPr sz="2000" b="1"/>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103" name="Google Shape;103;p22"/>
          <p:cNvSpPr>
            <a:spLocks noGrp="1"/>
          </p:cNvSpPr>
          <p:nvPr>
            <p:ph type="pic" idx="2"/>
          </p:nvPr>
        </p:nvSpPr>
        <p:spPr>
          <a:xfrm>
            <a:off x="1792288" y="459581"/>
            <a:ext cx="5486400" cy="3086100"/>
          </a:xfrm>
          <a:prstGeom prst="rect">
            <a:avLst/>
          </a:prstGeom>
          <a:noFill/>
          <a:ln>
            <a:noFill/>
          </a:ln>
        </p:spPr>
        <p:txBody>
          <a:bodyPr spcFirstLastPara="1" wrap="square" lIns="92075" tIns="46025" rIns="92075" bIns="46025" anchor="t" anchorCtr="0">
            <a:noAutofit/>
          </a:bodyPr>
          <a:lstStyle>
            <a:lvl1pPr marR="0" lvl="0" algn="l" rtl="0">
              <a:lnSpc>
                <a:spcPct val="100000"/>
              </a:lnSpc>
              <a:spcBef>
                <a:spcPts val="640"/>
              </a:spcBef>
              <a:spcAft>
                <a:spcPts val="0"/>
              </a:spcAft>
              <a:buClr>
                <a:schemeClr val="dk1"/>
              </a:buClr>
              <a:buSzPts val="3200"/>
              <a:buFont typeface="Times New Roman"/>
              <a:buNone/>
              <a:defRPr sz="3200" b="1"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560"/>
              </a:spcBef>
              <a:spcAft>
                <a:spcPts val="0"/>
              </a:spcAft>
              <a:buClr>
                <a:schemeClr val="dk1"/>
              </a:buClr>
              <a:buSzPts val="2800"/>
              <a:buFont typeface="Times New Roman"/>
              <a:buNone/>
              <a:defRPr sz="28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480"/>
              </a:spcBef>
              <a:spcAft>
                <a:spcPts val="0"/>
              </a:spcAft>
              <a:buClr>
                <a:schemeClr val="dk1"/>
              </a:buClr>
              <a:buSzPts val="2400"/>
              <a:buFont typeface="Times New Roman"/>
              <a:buNone/>
              <a:defRPr sz="24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400"/>
              </a:spcBef>
              <a:spcAft>
                <a:spcPts val="0"/>
              </a:spcAft>
              <a:buClr>
                <a:schemeClr val="dk1"/>
              </a:buClr>
              <a:buSzPts val="2000"/>
              <a:buFont typeface="Times New Roman"/>
              <a:buNone/>
              <a:defRPr sz="2000" b="0" i="0" u="none" strike="noStrike" cap="none">
                <a:solidFill>
                  <a:schemeClr val="dk1"/>
                </a:solidFill>
                <a:latin typeface="Times New Roman"/>
                <a:ea typeface="Times New Roman"/>
                <a:cs typeface="Times New Roman"/>
                <a:sym typeface="Times New Roman"/>
              </a:defRPr>
            </a:lvl9pPr>
          </a:lstStyle>
          <a:p>
            <a:endParaRPr/>
          </a:p>
        </p:txBody>
      </p:sp>
      <p:sp>
        <p:nvSpPr>
          <p:cNvPr id="104" name="Google Shape;104;p22"/>
          <p:cNvSpPr txBox="1">
            <a:spLocks noGrp="1"/>
          </p:cNvSpPr>
          <p:nvPr>
            <p:ph type="body" idx="1"/>
          </p:nvPr>
        </p:nvSpPr>
        <p:spPr>
          <a:xfrm>
            <a:off x="1792288" y="4025503"/>
            <a:ext cx="5486400" cy="603646"/>
          </a:xfrm>
          <a:prstGeom prst="rect">
            <a:avLst/>
          </a:prstGeom>
          <a:noFill/>
          <a:ln>
            <a:noFill/>
          </a:ln>
        </p:spPr>
        <p:txBody>
          <a:bodyPr spcFirstLastPara="1" wrap="square" lIns="92075" tIns="46025" rIns="92075" bIns="46025" anchor="t" anchorCtr="0">
            <a:noAutofit/>
          </a:bodyPr>
          <a:lstStyle>
            <a:lvl1pPr marL="457200" lvl="0" indent="-228600" algn="l">
              <a:lnSpc>
                <a:spcPct val="100000"/>
              </a:lnSpc>
              <a:spcBef>
                <a:spcPts val="280"/>
              </a:spcBef>
              <a:spcAft>
                <a:spcPts val="0"/>
              </a:spcAft>
              <a:buClr>
                <a:schemeClr val="dk1"/>
              </a:buClr>
              <a:buSzPts val="1400"/>
              <a:buFont typeface="Times New Roman"/>
              <a:buNone/>
              <a:defRPr sz="1400"/>
            </a:lvl1pPr>
            <a:lvl2pPr marL="914400" lvl="1" indent="-228600" algn="l">
              <a:lnSpc>
                <a:spcPct val="100000"/>
              </a:lnSpc>
              <a:spcBef>
                <a:spcPts val="240"/>
              </a:spcBef>
              <a:spcAft>
                <a:spcPts val="0"/>
              </a:spcAft>
              <a:buClr>
                <a:schemeClr val="dk1"/>
              </a:buClr>
              <a:buSzPts val="1200"/>
              <a:buFont typeface="Times New Roman"/>
              <a:buNone/>
              <a:defRPr sz="1200"/>
            </a:lvl2pPr>
            <a:lvl3pPr marL="1371600" lvl="2" indent="-228600" algn="l">
              <a:lnSpc>
                <a:spcPct val="100000"/>
              </a:lnSpc>
              <a:spcBef>
                <a:spcPts val="200"/>
              </a:spcBef>
              <a:spcAft>
                <a:spcPts val="0"/>
              </a:spcAft>
              <a:buClr>
                <a:schemeClr val="dk1"/>
              </a:buClr>
              <a:buSzPts val="1000"/>
              <a:buFont typeface="Times New Roman"/>
              <a:buNone/>
              <a:defRPr sz="1000"/>
            </a:lvl3pPr>
            <a:lvl4pPr marL="1828800" lvl="3" indent="-228600" algn="l">
              <a:lnSpc>
                <a:spcPct val="100000"/>
              </a:lnSpc>
              <a:spcBef>
                <a:spcPts val="180"/>
              </a:spcBef>
              <a:spcAft>
                <a:spcPts val="0"/>
              </a:spcAft>
              <a:buClr>
                <a:schemeClr val="dk1"/>
              </a:buClr>
              <a:buSzPts val="900"/>
              <a:buFont typeface="Times New Roman"/>
              <a:buNone/>
              <a:defRPr sz="900"/>
            </a:lvl4pPr>
            <a:lvl5pPr marL="2286000" lvl="4" indent="-228600" algn="l">
              <a:lnSpc>
                <a:spcPct val="100000"/>
              </a:lnSpc>
              <a:spcBef>
                <a:spcPts val="180"/>
              </a:spcBef>
              <a:spcAft>
                <a:spcPts val="0"/>
              </a:spcAft>
              <a:buClr>
                <a:schemeClr val="dk1"/>
              </a:buClr>
              <a:buSzPts val="900"/>
              <a:buFont typeface="Times New Roman"/>
              <a:buNone/>
              <a:defRPr sz="900"/>
            </a:lvl5pPr>
            <a:lvl6pPr marL="2743200" lvl="5" indent="-228600" algn="l">
              <a:lnSpc>
                <a:spcPct val="100000"/>
              </a:lnSpc>
              <a:spcBef>
                <a:spcPts val="180"/>
              </a:spcBef>
              <a:spcAft>
                <a:spcPts val="0"/>
              </a:spcAft>
              <a:buClr>
                <a:schemeClr val="dk1"/>
              </a:buClr>
              <a:buSzPts val="900"/>
              <a:buFont typeface="Times New Roman"/>
              <a:buNone/>
              <a:defRPr sz="900"/>
            </a:lvl6pPr>
            <a:lvl7pPr marL="3200400" lvl="6" indent="-228600" algn="l">
              <a:lnSpc>
                <a:spcPct val="100000"/>
              </a:lnSpc>
              <a:spcBef>
                <a:spcPts val="180"/>
              </a:spcBef>
              <a:spcAft>
                <a:spcPts val="0"/>
              </a:spcAft>
              <a:buClr>
                <a:schemeClr val="dk1"/>
              </a:buClr>
              <a:buSzPts val="900"/>
              <a:buFont typeface="Times New Roman"/>
              <a:buNone/>
              <a:defRPr sz="900"/>
            </a:lvl7pPr>
            <a:lvl8pPr marL="3657600" lvl="7" indent="-228600" algn="l">
              <a:lnSpc>
                <a:spcPct val="100000"/>
              </a:lnSpc>
              <a:spcBef>
                <a:spcPts val="180"/>
              </a:spcBef>
              <a:spcAft>
                <a:spcPts val="0"/>
              </a:spcAft>
              <a:buClr>
                <a:schemeClr val="dk1"/>
              </a:buClr>
              <a:buSzPts val="900"/>
              <a:buFont typeface="Times New Roman"/>
              <a:buNone/>
              <a:defRPr sz="900"/>
            </a:lvl8pPr>
            <a:lvl9pPr marL="4114800" lvl="8" indent="-228600" algn="l">
              <a:lnSpc>
                <a:spcPct val="100000"/>
              </a:lnSpc>
              <a:spcBef>
                <a:spcPts val="180"/>
              </a:spcBef>
              <a:spcAft>
                <a:spcPts val="0"/>
              </a:spcAft>
              <a:buClr>
                <a:schemeClr val="dk1"/>
              </a:buClr>
              <a:buSzPts val="900"/>
              <a:buFont typeface="Times New Roman"/>
              <a:buNone/>
              <a:defRPr sz="900"/>
            </a:lvl9pPr>
          </a:lstStyle>
          <a:p>
            <a:endParaRPr/>
          </a:p>
        </p:txBody>
      </p:sp>
      <p:sp>
        <p:nvSpPr>
          <p:cNvPr id="105" name="Google Shape;105;p22"/>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6" name="Google Shape;106;p22"/>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07"/>
        <p:cNvGrpSpPr/>
        <p:nvPr/>
      </p:nvGrpSpPr>
      <p:grpSpPr>
        <a:xfrm>
          <a:off x="0" y="0"/>
          <a:ext cx="0" cy="0"/>
          <a:chOff x="0" y="0"/>
          <a:chExt cx="0" cy="0"/>
        </a:xfrm>
      </p:grpSpPr>
      <p:sp>
        <p:nvSpPr>
          <p:cNvPr id="108" name="Google Shape;108;p23"/>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109" name="Google Shape;109;p23"/>
          <p:cNvSpPr txBox="1">
            <a:spLocks noGrp="1"/>
          </p:cNvSpPr>
          <p:nvPr>
            <p:ph type="body" idx="1"/>
          </p:nvPr>
        </p:nvSpPr>
        <p:spPr>
          <a:xfrm rot="5400000">
            <a:off x="3027363" y="-851296"/>
            <a:ext cx="3086100" cy="7772400"/>
          </a:xfrm>
          <a:prstGeom prst="rect">
            <a:avLst/>
          </a:prstGeom>
          <a:noFill/>
          <a:ln>
            <a:noFill/>
          </a:ln>
        </p:spPr>
        <p:txBody>
          <a:bodyPr spcFirstLastPara="1" wrap="square" lIns="92075" tIns="46025" rIns="92075" bIns="46025" anchor="t" anchorCtr="0">
            <a:no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110" name="Google Shape;110;p23"/>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1" name="Google Shape;111;p23"/>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12"/>
        <p:cNvGrpSpPr/>
        <p:nvPr/>
      </p:nvGrpSpPr>
      <p:grpSpPr>
        <a:xfrm>
          <a:off x="0" y="0"/>
          <a:ext cx="0" cy="0"/>
          <a:chOff x="0" y="0"/>
          <a:chExt cx="0" cy="0"/>
        </a:xfrm>
      </p:grpSpPr>
      <p:sp>
        <p:nvSpPr>
          <p:cNvPr id="113" name="Google Shape;113;p24"/>
          <p:cNvSpPr txBox="1">
            <a:spLocks noGrp="1"/>
          </p:cNvSpPr>
          <p:nvPr>
            <p:ph type="title"/>
          </p:nvPr>
        </p:nvSpPr>
        <p:spPr>
          <a:xfrm rot="5400000">
            <a:off x="5457825" y="1571625"/>
            <a:ext cx="4057650" cy="1943100"/>
          </a:xfrm>
          <a:prstGeom prst="rect">
            <a:avLst/>
          </a:prstGeom>
          <a:noFill/>
          <a:ln>
            <a:noFill/>
          </a:ln>
        </p:spPr>
        <p:txBody>
          <a:bodyPr spcFirstLastPara="1" wrap="square" lIns="92075" tIns="46025" rIns="92075" bIns="46025" anchor="ctr" anchorCtr="0">
            <a:noAutofit/>
          </a:bodyPr>
          <a:lstStyle>
            <a:lvl1pPr lvl="0" algn="ctr">
              <a:lnSpc>
                <a:spcPct val="100000"/>
              </a:lnSpc>
              <a:spcBef>
                <a:spcPts val="0"/>
              </a:spcBef>
              <a:spcAft>
                <a:spcPts val="0"/>
              </a:spcAft>
              <a:buSzPts val="1400"/>
              <a:buNone/>
              <a:defRPr/>
            </a:lvl1pPr>
            <a:lvl2pPr lvl="1" algn="ctr">
              <a:lnSpc>
                <a:spcPct val="100000"/>
              </a:lnSpc>
              <a:spcBef>
                <a:spcPts val="0"/>
              </a:spcBef>
              <a:spcAft>
                <a:spcPts val="0"/>
              </a:spcAft>
              <a:buSzPts val="1400"/>
              <a:buNone/>
              <a:defRPr/>
            </a:lvl2pPr>
            <a:lvl3pPr lvl="2" algn="ctr">
              <a:lnSpc>
                <a:spcPct val="100000"/>
              </a:lnSpc>
              <a:spcBef>
                <a:spcPts val="0"/>
              </a:spcBef>
              <a:spcAft>
                <a:spcPts val="0"/>
              </a:spcAft>
              <a:buSzPts val="1400"/>
              <a:buNone/>
              <a:defRPr/>
            </a:lvl3pPr>
            <a:lvl4pPr lvl="3" algn="ctr">
              <a:lnSpc>
                <a:spcPct val="100000"/>
              </a:lnSpc>
              <a:spcBef>
                <a:spcPts val="0"/>
              </a:spcBef>
              <a:spcAft>
                <a:spcPts val="0"/>
              </a:spcAft>
              <a:buSzPts val="1400"/>
              <a:buNone/>
              <a:defRPr/>
            </a:lvl4pPr>
            <a:lvl5pPr lvl="4" algn="ctr">
              <a:lnSpc>
                <a:spcPct val="100000"/>
              </a:lnSpc>
              <a:spcBef>
                <a:spcPts val="0"/>
              </a:spcBef>
              <a:spcAft>
                <a:spcPts val="0"/>
              </a:spcAft>
              <a:buSzPts val="1400"/>
              <a:buNone/>
              <a:defRPr/>
            </a:lvl5pPr>
            <a:lvl6pPr lvl="5" algn="ctr">
              <a:lnSpc>
                <a:spcPct val="100000"/>
              </a:lnSpc>
              <a:spcBef>
                <a:spcPts val="0"/>
              </a:spcBef>
              <a:spcAft>
                <a:spcPts val="0"/>
              </a:spcAft>
              <a:buSzPts val="1400"/>
              <a:buNone/>
              <a:defRPr/>
            </a:lvl6pPr>
            <a:lvl7pPr lvl="6" algn="ctr">
              <a:lnSpc>
                <a:spcPct val="100000"/>
              </a:lnSpc>
              <a:spcBef>
                <a:spcPts val="0"/>
              </a:spcBef>
              <a:spcAft>
                <a:spcPts val="0"/>
              </a:spcAft>
              <a:buSzPts val="1400"/>
              <a:buNone/>
              <a:defRPr/>
            </a:lvl7pPr>
            <a:lvl8pPr lvl="7" algn="ctr">
              <a:lnSpc>
                <a:spcPct val="100000"/>
              </a:lnSpc>
              <a:spcBef>
                <a:spcPts val="0"/>
              </a:spcBef>
              <a:spcAft>
                <a:spcPts val="0"/>
              </a:spcAft>
              <a:buSzPts val="1400"/>
              <a:buNone/>
              <a:defRPr/>
            </a:lvl8pPr>
            <a:lvl9pPr lvl="8" algn="ctr">
              <a:lnSpc>
                <a:spcPct val="100000"/>
              </a:lnSpc>
              <a:spcBef>
                <a:spcPts val="0"/>
              </a:spcBef>
              <a:spcAft>
                <a:spcPts val="0"/>
              </a:spcAft>
              <a:buSzPts val="1400"/>
              <a:buNone/>
              <a:defRPr/>
            </a:lvl9pPr>
          </a:lstStyle>
          <a:p>
            <a:endParaRPr/>
          </a:p>
        </p:txBody>
      </p:sp>
      <p:sp>
        <p:nvSpPr>
          <p:cNvPr id="114" name="Google Shape;114;p24"/>
          <p:cNvSpPr txBox="1">
            <a:spLocks noGrp="1"/>
          </p:cNvSpPr>
          <p:nvPr>
            <p:ph type="body" idx="1"/>
          </p:nvPr>
        </p:nvSpPr>
        <p:spPr>
          <a:xfrm rot="5400000">
            <a:off x="1495425" y="-295275"/>
            <a:ext cx="4057650" cy="5676900"/>
          </a:xfrm>
          <a:prstGeom prst="rect">
            <a:avLst/>
          </a:prstGeom>
          <a:noFill/>
          <a:ln>
            <a:noFill/>
          </a:ln>
        </p:spPr>
        <p:txBody>
          <a:bodyPr spcFirstLastPara="1" wrap="square" lIns="92075" tIns="46025" rIns="92075" bIns="46025" anchor="t" anchorCtr="0">
            <a:noAutofit/>
          </a:bodyPr>
          <a:lstStyle>
            <a:lvl1pPr marL="457200" lvl="0" indent="-342900" algn="l">
              <a:lnSpc>
                <a:spcPct val="100000"/>
              </a:lnSpc>
              <a:spcBef>
                <a:spcPts val="360"/>
              </a:spcBef>
              <a:spcAft>
                <a:spcPts val="0"/>
              </a:spcAft>
              <a:buClr>
                <a:schemeClr val="dk1"/>
              </a:buClr>
              <a:buSzPts val="1800"/>
              <a:buChar char="•"/>
              <a:defRPr/>
            </a:lvl1pPr>
            <a:lvl2pPr marL="914400" lvl="1" indent="-342900" algn="l">
              <a:lnSpc>
                <a:spcPct val="100000"/>
              </a:lnSpc>
              <a:spcBef>
                <a:spcPts val="360"/>
              </a:spcBef>
              <a:spcAft>
                <a:spcPts val="0"/>
              </a:spcAft>
              <a:buClr>
                <a:schemeClr val="dk1"/>
              </a:buClr>
              <a:buSzPts val="1800"/>
              <a:buChar char="–"/>
              <a:defRPr/>
            </a:lvl2pPr>
            <a:lvl3pPr marL="1371600" lvl="2" indent="-342900" algn="l">
              <a:lnSpc>
                <a:spcPct val="100000"/>
              </a:lnSpc>
              <a:spcBef>
                <a:spcPts val="360"/>
              </a:spcBef>
              <a:spcAft>
                <a:spcPts val="0"/>
              </a:spcAft>
              <a:buClr>
                <a:schemeClr val="dk1"/>
              </a:buClr>
              <a:buSzPts val="1800"/>
              <a:buChar char="•"/>
              <a:defRPr/>
            </a:lvl3pPr>
            <a:lvl4pPr marL="1828800" lvl="3" indent="-342900" algn="l">
              <a:lnSpc>
                <a:spcPct val="100000"/>
              </a:lnSpc>
              <a:spcBef>
                <a:spcPts val="360"/>
              </a:spcBef>
              <a:spcAft>
                <a:spcPts val="0"/>
              </a:spcAft>
              <a:buClr>
                <a:schemeClr val="dk1"/>
              </a:buClr>
              <a:buSzPts val="1800"/>
              <a:buChar char="–"/>
              <a:defRPr/>
            </a:lvl4pPr>
            <a:lvl5pPr marL="2286000" lvl="4" indent="-342900" algn="l">
              <a:lnSpc>
                <a:spcPct val="100000"/>
              </a:lnSpc>
              <a:spcBef>
                <a:spcPts val="360"/>
              </a:spcBef>
              <a:spcAft>
                <a:spcPts val="0"/>
              </a:spcAft>
              <a:buClr>
                <a:schemeClr val="dk1"/>
              </a:buClr>
              <a:buSzPts val="1800"/>
              <a:buChar char="•"/>
              <a:defRPr/>
            </a:lvl5pPr>
            <a:lvl6pPr marL="2743200" lvl="5" indent="-342900" algn="l">
              <a:lnSpc>
                <a:spcPct val="100000"/>
              </a:lnSpc>
              <a:spcBef>
                <a:spcPts val="360"/>
              </a:spcBef>
              <a:spcAft>
                <a:spcPts val="0"/>
              </a:spcAft>
              <a:buClr>
                <a:schemeClr val="dk1"/>
              </a:buClr>
              <a:buSzPts val="1800"/>
              <a:buChar char="•"/>
              <a:defRPr/>
            </a:lvl6pPr>
            <a:lvl7pPr marL="3200400" lvl="6" indent="-342900" algn="l">
              <a:lnSpc>
                <a:spcPct val="100000"/>
              </a:lnSpc>
              <a:spcBef>
                <a:spcPts val="360"/>
              </a:spcBef>
              <a:spcAft>
                <a:spcPts val="0"/>
              </a:spcAft>
              <a:buClr>
                <a:schemeClr val="dk1"/>
              </a:buClr>
              <a:buSzPts val="1800"/>
              <a:buChar char="•"/>
              <a:defRPr/>
            </a:lvl7pPr>
            <a:lvl8pPr marL="3657600" lvl="7" indent="-342900" algn="l">
              <a:lnSpc>
                <a:spcPct val="100000"/>
              </a:lnSpc>
              <a:spcBef>
                <a:spcPts val="360"/>
              </a:spcBef>
              <a:spcAft>
                <a:spcPts val="0"/>
              </a:spcAft>
              <a:buClr>
                <a:schemeClr val="dk1"/>
              </a:buClr>
              <a:buSzPts val="1800"/>
              <a:buChar char="•"/>
              <a:defRPr/>
            </a:lvl8pPr>
            <a:lvl9pPr marL="4114800" lvl="8" indent="-342900" algn="l">
              <a:lnSpc>
                <a:spcPct val="100000"/>
              </a:lnSpc>
              <a:spcBef>
                <a:spcPts val="360"/>
              </a:spcBef>
              <a:spcAft>
                <a:spcPts val="0"/>
              </a:spcAft>
              <a:buClr>
                <a:schemeClr val="dk1"/>
              </a:buClr>
              <a:buSzPts val="1800"/>
              <a:buChar char="•"/>
              <a:defRPr/>
            </a:lvl9pPr>
          </a:lstStyle>
          <a:p>
            <a:endParaRPr/>
          </a:p>
        </p:txBody>
      </p:sp>
      <p:sp>
        <p:nvSpPr>
          <p:cNvPr id="115" name="Google Shape;115;p24"/>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6" name="Google Shape;116;p24"/>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0"/>
        <p:cNvGrpSpPr/>
        <p:nvPr/>
      </p:nvGrpSpPr>
      <p:grpSpPr>
        <a:xfrm>
          <a:off x="0" y="0"/>
          <a:ext cx="0" cy="0"/>
          <a:chOff x="0" y="0"/>
          <a:chExt cx="0" cy="0"/>
        </a:xfrm>
      </p:grpSpPr>
      <p:sp>
        <p:nvSpPr>
          <p:cNvPr id="51" name="Google Shape;51;p13"/>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lvl1pPr marR="0" lvl="0"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1pPr>
            <a:lvl2pPr marR="0" lvl="1"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2pPr>
            <a:lvl3pPr marR="0" lvl="2"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3pPr>
            <a:lvl4pPr marR="0" lvl="3"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4pPr>
            <a:lvl5pPr marR="0" lvl="4"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5pPr>
            <a:lvl6pPr marR="0" lvl="5"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6pPr>
            <a:lvl7pPr marR="0" lvl="6"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7pPr>
            <a:lvl8pPr marR="0" lvl="7"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8pPr>
            <a:lvl9pPr marR="0" lvl="8" algn="ctr" rtl="0">
              <a:lnSpc>
                <a:spcPct val="100000"/>
              </a:lnSpc>
              <a:spcBef>
                <a:spcPts val="0"/>
              </a:spcBef>
              <a:spcAft>
                <a:spcPts val="0"/>
              </a:spcAft>
              <a:buClr>
                <a:srgbClr val="000000"/>
              </a:buClr>
              <a:buSzPts val="1400"/>
              <a:buFont typeface="Arial"/>
              <a:buNone/>
              <a:defRPr sz="3200" b="1" i="0" u="none" strike="noStrike" cap="none">
                <a:solidFill>
                  <a:schemeClr val="dk2"/>
                </a:solidFill>
                <a:latin typeface="Times New Roman"/>
                <a:ea typeface="Times New Roman"/>
                <a:cs typeface="Times New Roman"/>
                <a:sym typeface="Times New Roman"/>
              </a:defRPr>
            </a:lvl9pPr>
          </a:lstStyle>
          <a:p>
            <a:endParaRPr/>
          </a:p>
        </p:txBody>
      </p:sp>
      <p:sp>
        <p:nvSpPr>
          <p:cNvPr id="52" name="Google Shape;52;p13"/>
          <p:cNvSpPr txBox="1">
            <a:spLocks noGrp="1"/>
          </p:cNvSpPr>
          <p:nvPr>
            <p:ph type="body" idx="1"/>
          </p:nvPr>
        </p:nvSpPr>
        <p:spPr>
          <a:xfrm>
            <a:off x="684213" y="1491854"/>
            <a:ext cx="7772400" cy="3086100"/>
          </a:xfrm>
          <a:prstGeom prst="rect">
            <a:avLst/>
          </a:prstGeom>
          <a:noFill/>
          <a:ln>
            <a:noFill/>
          </a:ln>
        </p:spPr>
        <p:txBody>
          <a:bodyPr spcFirstLastPara="1" wrap="square" lIns="92075" tIns="46025" rIns="92075" bIns="46025" anchor="t" anchorCtr="0">
            <a:noAutofit/>
          </a:bodyPr>
          <a:lstStyle>
            <a:lvl1pPr marL="457200" marR="0" lvl="0" indent="-381000" algn="l" rtl="0">
              <a:lnSpc>
                <a:spcPct val="100000"/>
              </a:lnSpc>
              <a:spcBef>
                <a:spcPts val="480"/>
              </a:spcBef>
              <a:spcAft>
                <a:spcPts val="0"/>
              </a:spcAft>
              <a:buClr>
                <a:schemeClr val="dk1"/>
              </a:buClr>
              <a:buSzPts val="2400"/>
              <a:buFont typeface="Times New Roman"/>
              <a:buChar char="•"/>
              <a:defRPr sz="2400" b="1" i="0" u="none" strike="noStrike" cap="none">
                <a:solidFill>
                  <a:schemeClr val="dk1"/>
                </a:solidFill>
                <a:latin typeface="Times New Roman"/>
                <a:ea typeface="Times New Roman"/>
                <a:cs typeface="Times New Roman"/>
                <a:sym typeface="Times New Roman"/>
              </a:defRPr>
            </a:lvl1pPr>
            <a:lvl2pPr marL="914400" marR="0" lvl="1" indent="-355600" algn="l" rtl="0">
              <a:lnSpc>
                <a:spcPct val="100000"/>
              </a:lnSpc>
              <a:spcBef>
                <a:spcPts val="400"/>
              </a:spcBef>
              <a:spcAft>
                <a:spcPts val="0"/>
              </a:spcAft>
              <a:buClr>
                <a:schemeClr val="dk1"/>
              </a:buClr>
              <a:buSzPts val="2000"/>
              <a:buFont typeface="Times New Roman"/>
              <a:buChar char="–"/>
              <a:defRPr sz="2000" b="0" i="0" u="none" strike="noStrike" cap="none">
                <a:solidFill>
                  <a:schemeClr val="dk1"/>
                </a:solidFill>
                <a:latin typeface="Times New Roman"/>
                <a:ea typeface="Times New Roman"/>
                <a:cs typeface="Times New Roman"/>
                <a:sym typeface="Times New Roman"/>
              </a:defRPr>
            </a:lvl2pPr>
            <a:lvl3pPr marL="1371600" marR="0" lvl="2" indent="-342900" algn="l" rtl="0">
              <a:lnSpc>
                <a:spcPct val="100000"/>
              </a:lnSpc>
              <a:spcBef>
                <a:spcPts val="360"/>
              </a:spcBef>
              <a:spcAft>
                <a:spcPts val="0"/>
              </a:spcAft>
              <a:buClr>
                <a:schemeClr val="dk1"/>
              </a:buClr>
              <a:buSzPts val="1800"/>
              <a:buFont typeface="Times New Roman"/>
              <a:buChar char="•"/>
              <a:defRPr sz="1800" b="0" i="0" u="none" strike="noStrike" cap="none">
                <a:solidFill>
                  <a:schemeClr val="dk1"/>
                </a:solidFill>
                <a:latin typeface="Times New Roman"/>
                <a:ea typeface="Times New Roman"/>
                <a:cs typeface="Times New Roman"/>
                <a:sym typeface="Times New Roman"/>
              </a:defRPr>
            </a:lvl3pPr>
            <a:lvl4pPr marL="1828800" marR="0" lvl="3"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4pPr>
            <a:lvl5pPr marL="2286000" marR="0" lvl="4"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5pPr>
            <a:lvl6pPr marL="2743200" marR="0" lvl="5"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6pPr>
            <a:lvl7pPr marL="3200400" marR="0" lvl="6"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7pPr>
            <a:lvl8pPr marL="3657600" marR="0" lvl="7"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8pPr>
            <a:lvl9pPr marL="4114800" marR="0" lvl="8" indent="-330200" algn="l" rtl="0">
              <a:lnSpc>
                <a:spcPct val="100000"/>
              </a:lnSpc>
              <a:spcBef>
                <a:spcPts val="320"/>
              </a:spcBef>
              <a:spcAft>
                <a:spcPts val="0"/>
              </a:spcAft>
              <a:buClr>
                <a:schemeClr val="dk1"/>
              </a:buClr>
              <a:buSzPts val="1600"/>
              <a:buFont typeface="Times New Roman"/>
              <a:buChar char="•"/>
              <a:defRPr sz="1600" b="0" i="0" u="none" strike="noStrike" cap="none">
                <a:solidFill>
                  <a:schemeClr val="dk1"/>
                </a:solidFill>
                <a:latin typeface="Times New Roman"/>
                <a:ea typeface="Times New Roman"/>
                <a:cs typeface="Times New Roman"/>
                <a:sym typeface="Times New Roman"/>
              </a:defRPr>
            </a:lvl9pPr>
          </a:lstStyle>
          <a:p>
            <a:endParaRPr/>
          </a:p>
        </p:txBody>
      </p:sp>
      <p:sp>
        <p:nvSpPr>
          <p:cNvPr id="53" name="Google Shape;53;p13"/>
          <p:cNvSpPr txBox="1">
            <a:spLocks noGrp="1"/>
          </p:cNvSpPr>
          <p:nvPr>
            <p:ph type="dt" idx="10"/>
          </p:nvPr>
        </p:nvSpPr>
        <p:spPr>
          <a:xfrm>
            <a:off x="696913" y="249451"/>
            <a:ext cx="1224694" cy="207749"/>
          </a:xfrm>
          <a:prstGeom prst="rect">
            <a:avLst/>
          </a:prstGeom>
          <a:noFill/>
          <a:ln>
            <a:noFill/>
          </a:ln>
        </p:spPr>
        <p:txBody>
          <a:bodyPr spcFirstLastPara="1" wrap="square" lIns="0" tIns="0" rIns="0" bIns="0" anchor="b" anchorCtr="0">
            <a:noAutofit/>
          </a:bodyPr>
          <a:lstStyle>
            <a:lvl1pPr marR="0" lvl="0" algn="l" rtl="0">
              <a:lnSpc>
                <a:spcPct val="100000"/>
              </a:lnSpc>
              <a:spcBef>
                <a:spcPts val="0"/>
              </a:spcBef>
              <a:spcAft>
                <a:spcPts val="0"/>
              </a:spcAft>
              <a:buClr>
                <a:srgbClr val="000000"/>
              </a:buClr>
              <a:buSzPts val="1400"/>
              <a:buFont typeface="Arial"/>
              <a:buNone/>
              <a:defRPr sz="1800" b="1" i="0" u="none" strike="noStrike" cap="none">
                <a:solidFill>
                  <a:schemeClr val="dk1"/>
                </a:solidFill>
                <a:latin typeface="Times New Roman"/>
                <a:ea typeface="Times New Roman"/>
                <a:cs typeface="Times New Roman"/>
                <a:sym typeface="Times New Roman"/>
              </a:defRPr>
            </a:lvl1pPr>
            <a:lvl2pPr marR="0" lvl="1"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2pPr>
            <a:lvl3pPr marR="0" lvl="2"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3pPr>
            <a:lvl4pPr marR="0" lvl="3"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4pPr>
            <a:lvl5pPr marR="0" lvl="4"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5pPr>
            <a:lvl6pPr marR="0" lvl="5"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6pPr>
            <a:lvl7pPr marR="0" lvl="6"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7pPr>
            <a:lvl8pPr marR="0" lvl="7"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8pPr>
            <a:lvl9pPr marR="0" lvl="8"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Times New Roman"/>
                <a:ea typeface="Times New Roman"/>
                <a:cs typeface="Times New Roman"/>
                <a:sym typeface="Times New Roman"/>
              </a:defRPr>
            </a:lvl9pPr>
          </a:lstStyle>
          <a:p>
            <a:endParaRPr/>
          </a:p>
        </p:txBody>
      </p:sp>
      <p:sp>
        <p:nvSpPr>
          <p:cNvPr id="54" name="Google Shape;54;p13"/>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lvl1pPr marL="0" marR="0" lvl="0"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lnSpc>
                <a:spcPct val="100000"/>
              </a:lnSpc>
              <a:spcBef>
                <a:spcPts val="0"/>
              </a:spcBef>
              <a:spcAft>
                <a:spcPts val="0"/>
              </a:spcAft>
              <a:buClr>
                <a:srgbClr val="000000"/>
              </a:buClr>
              <a:buSzPts val="1200"/>
              <a:buFont typeface="Arial"/>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
              <a:t>Slide </a:t>
            </a:r>
            <a:fld id="{00000000-1234-1234-1234-123412341234}" type="slidenum">
              <a:rPr lang="en"/>
              <a:t>‹#›</a:t>
            </a:fld>
            <a:endParaRPr/>
          </a:p>
        </p:txBody>
      </p:sp>
      <p:sp>
        <p:nvSpPr>
          <p:cNvPr id="55" name="Google Shape;55;p13"/>
          <p:cNvSpPr/>
          <p:nvPr/>
        </p:nvSpPr>
        <p:spPr>
          <a:xfrm>
            <a:off x="5129148" y="248260"/>
            <a:ext cx="3283015" cy="207749"/>
          </a:xfrm>
          <a:prstGeom prst="rect">
            <a:avLst/>
          </a:prstGeom>
          <a:noFill/>
          <a:ln>
            <a:noFill/>
          </a:ln>
        </p:spPr>
        <p:txBody>
          <a:bodyPr spcFirstLastPara="1" wrap="square" lIns="0" tIns="0" rIns="0" bIns="0" anchor="b" anchorCtr="0">
            <a:noAutofit/>
          </a:bodyPr>
          <a:lstStyle/>
          <a:p>
            <a:pPr marL="457200" marR="0" lvl="4" indent="0" algn="r" rtl="0">
              <a:lnSpc>
                <a:spcPct val="100000"/>
              </a:lnSpc>
              <a:spcBef>
                <a:spcPts val="0"/>
              </a:spcBef>
              <a:spcAft>
                <a:spcPts val="0"/>
              </a:spcAft>
              <a:buClr>
                <a:srgbClr val="000000"/>
              </a:buClr>
              <a:buSzPts val="1800"/>
              <a:buFont typeface="Arial"/>
              <a:buNone/>
            </a:pPr>
            <a:r>
              <a:rPr lang="en" sz="1800" b="1" i="0" u="none" strike="noStrike" cap="none">
                <a:solidFill>
                  <a:schemeClr val="dk1"/>
                </a:solidFill>
                <a:latin typeface="Times New Roman"/>
                <a:ea typeface="Times New Roman"/>
                <a:cs typeface="Times New Roman"/>
                <a:sym typeface="Times New Roman"/>
              </a:rPr>
              <a:t>doc.: IEEE 802.11-</a:t>
            </a:r>
            <a:r>
              <a:rPr lang="en" sz="1800" b="1">
                <a:solidFill>
                  <a:schemeClr val="dk1"/>
                </a:solidFill>
                <a:latin typeface="Times New Roman"/>
                <a:ea typeface="Times New Roman"/>
                <a:cs typeface="Times New Roman"/>
                <a:sym typeface="Times New Roman"/>
              </a:rPr>
              <a:t>23</a:t>
            </a:r>
            <a:r>
              <a:rPr lang="en" sz="1800" b="1" i="0" u="none" strike="noStrike" cap="none">
                <a:solidFill>
                  <a:schemeClr val="dk1"/>
                </a:solidFill>
                <a:latin typeface="Times New Roman"/>
                <a:ea typeface="Times New Roman"/>
                <a:cs typeface="Times New Roman"/>
                <a:sym typeface="Times New Roman"/>
              </a:rPr>
              <a:t>/</a:t>
            </a:r>
            <a:r>
              <a:rPr lang="en" sz="1800" b="1">
                <a:solidFill>
                  <a:schemeClr val="dk1"/>
                </a:solidFill>
                <a:latin typeface="Times New Roman"/>
                <a:ea typeface="Times New Roman"/>
                <a:cs typeface="Times New Roman"/>
                <a:sym typeface="Times New Roman"/>
              </a:rPr>
              <a:t>1873r0</a:t>
            </a:r>
            <a:endParaRPr sz="1800" b="1" i="0" u="none" strike="noStrike" cap="none">
              <a:solidFill>
                <a:schemeClr val="dk1"/>
              </a:solidFill>
              <a:latin typeface="Times New Roman"/>
              <a:ea typeface="Times New Roman"/>
              <a:cs typeface="Times New Roman"/>
              <a:sym typeface="Times New Roman"/>
            </a:endParaRPr>
          </a:p>
        </p:txBody>
      </p:sp>
      <p:cxnSp>
        <p:nvCxnSpPr>
          <p:cNvPr id="56" name="Google Shape;56;p13"/>
          <p:cNvCxnSpPr/>
          <p:nvPr/>
        </p:nvCxnSpPr>
        <p:spPr>
          <a:xfrm>
            <a:off x="685800" y="457200"/>
            <a:ext cx="7772400" cy="0"/>
          </a:xfrm>
          <a:prstGeom prst="straightConnector1">
            <a:avLst/>
          </a:prstGeom>
          <a:noFill/>
          <a:ln w="12700" cap="flat" cmpd="sng">
            <a:solidFill>
              <a:schemeClr val="dk1"/>
            </a:solidFill>
            <a:prstDash val="solid"/>
            <a:round/>
            <a:headEnd type="none" w="sm" len="sm"/>
            <a:tailEnd type="none" w="sm" len="sm"/>
          </a:ln>
        </p:spPr>
      </p:cxnSp>
      <p:sp>
        <p:nvSpPr>
          <p:cNvPr id="57" name="Google Shape;57;p13"/>
          <p:cNvSpPr/>
          <p:nvPr/>
        </p:nvSpPr>
        <p:spPr>
          <a:xfrm>
            <a:off x="685800" y="4856560"/>
            <a:ext cx="718145" cy="1385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000000"/>
              </a:buClr>
              <a:buSzPts val="1200"/>
              <a:buFont typeface="Arial"/>
              <a:buNone/>
            </a:pPr>
            <a:r>
              <a:rPr lang="en" sz="1200" b="0" i="0" u="none" strike="noStrike" cap="none">
                <a:solidFill>
                  <a:schemeClr val="dk1"/>
                </a:solidFill>
                <a:latin typeface="Times New Roman"/>
                <a:ea typeface="Times New Roman"/>
                <a:cs typeface="Times New Roman"/>
                <a:sym typeface="Times New Roman"/>
              </a:rPr>
              <a:t>Submission</a:t>
            </a:r>
            <a:endParaRPr sz="1400" b="0" i="0" u="none" strike="noStrike" cap="none">
              <a:solidFill>
                <a:srgbClr val="000000"/>
              </a:solidFill>
              <a:latin typeface="Arial"/>
              <a:ea typeface="Arial"/>
              <a:cs typeface="Arial"/>
              <a:sym typeface="Arial"/>
            </a:endParaRPr>
          </a:p>
        </p:txBody>
      </p:sp>
      <p:cxnSp>
        <p:nvCxnSpPr>
          <p:cNvPr id="58" name="Google Shape;58;p13"/>
          <p:cNvCxnSpPr/>
          <p:nvPr/>
        </p:nvCxnSpPr>
        <p:spPr>
          <a:xfrm>
            <a:off x="685813" y="4820875"/>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24"/>
        <p:cNvGrpSpPr/>
        <p:nvPr/>
      </p:nvGrpSpPr>
      <p:grpSpPr>
        <a:xfrm>
          <a:off x="0" y="0"/>
          <a:ext cx="0" cy="0"/>
          <a:chOff x="0" y="0"/>
          <a:chExt cx="0" cy="0"/>
        </a:xfrm>
      </p:grpSpPr>
      <p:sp>
        <p:nvSpPr>
          <p:cNvPr id="125" name="Google Shape;125;p25"/>
          <p:cNvSpPr txBox="1">
            <a:spLocks noGrp="1"/>
          </p:cNvSpPr>
          <p:nvPr>
            <p:ph type="title"/>
          </p:nvPr>
        </p:nvSpPr>
        <p:spPr>
          <a:xfrm>
            <a:off x="685800" y="514350"/>
            <a:ext cx="7772400" cy="800100"/>
          </a:xfrm>
          <a:prstGeom prst="rect">
            <a:avLst/>
          </a:prstGeom>
          <a:noFill/>
          <a:ln>
            <a:noFill/>
          </a:ln>
        </p:spPr>
        <p:txBody>
          <a:bodyPr spcFirstLastPara="1" wrap="square" lIns="92075" tIns="46025" rIns="92075" bIns="46025" anchor="ctr" anchorCtr="0">
            <a:noAutofit/>
          </a:bodyPr>
          <a:lstStyle/>
          <a:p>
            <a:pPr marL="0" lvl="0" indent="0" algn="ctr" rtl="0">
              <a:lnSpc>
                <a:spcPct val="100000"/>
              </a:lnSpc>
              <a:spcBef>
                <a:spcPts val="0"/>
              </a:spcBef>
              <a:spcAft>
                <a:spcPts val="0"/>
              </a:spcAft>
              <a:buSzPts val="1400"/>
              <a:buNone/>
            </a:pPr>
            <a:r>
              <a:rPr lang="en"/>
              <a:t>Post-FCS MAC padding</a:t>
            </a:r>
            <a:endParaRPr/>
          </a:p>
        </p:txBody>
      </p:sp>
      <p:sp>
        <p:nvSpPr>
          <p:cNvPr id="126" name="Google Shape;126;p25"/>
          <p:cNvSpPr txBox="1">
            <a:spLocks noGrp="1"/>
          </p:cNvSpPr>
          <p:nvPr>
            <p:ph type="body" idx="4294967295"/>
          </p:nvPr>
        </p:nvSpPr>
        <p:spPr>
          <a:xfrm>
            <a:off x="685799" y="1478527"/>
            <a:ext cx="7772400" cy="285750"/>
          </a:xfrm>
          <a:prstGeom prst="rect">
            <a:avLst/>
          </a:prstGeom>
          <a:noFill/>
          <a:ln>
            <a:noFill/>
          </a:ln>
        </p:spPr>
        <p:txBody>
          <a:bodyPr spcFirstLastPara="1" wrap="square" lIns="92075" tIns="46025" rIns="92075" bIns="46025" anchor="t" anchorCtr="0">
            <a:noAutofit/>
          </a:bodyPr>
          <a:lstStyle/>
          <a:p>
            <a:pPr marL="342900" lvl="0" indent="-342900" algn="ctr" rtl="0">
              <a:lnSpc>
                <a:spcPct val="100000"/>
              </a:lnSpc>
              <a:spcBef>
                <a:spcPts val="0"/>
              </a:spcBef>
              <a:spcAft>
                <a:spcPts val="0"/>
              </a:spcAft>
              <a:buClr>
                <a:schemeClr val="dk1"/>
              </a:buClr>
              <a:buSzPts val="2000"/>
              <a:buFont typeface="Times New Roman"/>
              <a:buNone/>
            </a:pPr>
            <a:r>
              <a:rPr lang="en" sz="2000"/>
              <a:t>Date:</a:t>
            </a:r>
            <a:r>
              <a:rPr lang="en" sz="2000" b="0"/>
              <a:t> 2023-11-14</a:t>
            </a:r>
            <a:endParaRPr sz="2000" b="0"/>
          </a:p>
        </p:txBody>
      </p:sp>
      <p:sp>
        <p:nvSpPr>
          <p:cNvPr id="127" name="Google Shape;127;p25"/>
          <p:cNvSpPr txBox="1">
            <a:spLocks noGrp="1"/>
          </p:cNvSpPr>
          <p:nvPr>
            <p:ph type="dt" idx="10"/>
          </p:nvPr>
        </p:nvSpPr>
        <p:spPr>
          <a:xfrm>
            <a:off x="696929" y="249450"/>
            <a:ext cx="1622100" cy="207600"/>
          </a:xfrm>
          <a:prstGeom prst="rect">
            <a:avLst/>
          </a:prstGeom>
        </p:spPr>
        <p:txBody>
          <a:bodyPr spcFirstLastPara="1" wrap="square" lIns="0" tIns="0" rIns="0" bIns="0" anchor="b" anchorCtr="0">
            <a:noAutofit/>
          </a:bodyPr>
          <a:lstStyle/>
          <a:p>
            <a:pPr marL="0" lvl="0" indent="0" algn="l" rtl="0">
              <a:spcBef>
                <a:spcPts val="0"/>
              </a:spcBef>
              <a:spcAft>
                <a:spcPts val="0"/>
              </a:spcAft>
              <a:buSzPts val="1400"/>
              <a:buNone/>
            </a:pPr>
            <a:r>
              <a:rPr lang="en"/>
              <a:t>November 2023</a:t>
            </a:r>
            <a:endParaRPr/>
          </a:p>
        </p:txBody>
      </p:sp>
      <p:sp>
        <p:nvSpPr>
          <p:cNvPr id="128" name="Google Shape;128;p25"/>
          <p:cNvSpPr/>
          <p:nvPr/>
        </p:nvSpPr>
        <p:spPr>
          <a:xfrm>
            <a:off x="718260" y="1757159"/>
            <a:ext cx="1085700" cy="285900"/>
          </a:xfrm>
          <a:prstGeom prst="rect">
            <a:avLst/>
          </a:prstGeom>
          <a:noFill/>
          <a:ln>
            <a:noFill/>
          </a:ln>
        </p:spPr>
        <p:txBody>
          <a:bodyPr spcFirstLastPara="1" wrap="square" lIns="69125" tIns="34550" rIns="69125" bIns="34550" anchor="t" anchorCtr="0">
            <a:noAutofit/>
          </a:bodyPr>
          <a:lstStyle/>
          <a:p>
            <a:pPr marL="0" marR="0" lvl="0" indent="0" algn="l" rtl="0">
              <a:lnSpc>
                <a:spcPct val="100000"/>
              </a:lnSpc>
              <a:spcBef>
                <a:spcPts val="0"/>
              </a:spcBef>
              <a:spcAft>
                <a:spcPts val="0"/>
              </a:spcAft>
              <a:buClr>
                <a:srgbClr val="000000"/>
              </a:buClr>
              <a:buSzPts val="1500"/>
              <a:buFont typeface="Arial"/>
              <a:buNone/>
            </a:pPr>
            <a:r>
              <a:rPr lang="en" sz="1500" b="0" i="0" u="none" strike="noStrike" cap="none">
                <a:solidFill>
                  <a:srgbClr val="000000"/>
                </a:solidFill>
                <a:latin typeface="Times New Roman"/>
                <a:ea typeface="Times New Roman"/>
                <a:cs typeface="Times New Roman"/>
                <a:sym typeface="Times New Roman"/>
              </a:rPr>
              <a:t>Authors:</a:t>
            </a:r>
            <a:endParaRPr sz="1100" b="0" i="0" u="none" strike="noStrike" cap="none">
              <a:solidFill>
                <a:srgbClr val="000000"/>
              </a:solidFill>
              <a:latin typeface="Arial"/>
              <a:ea typeface="Arial"/>
              <a:cs typeface="Arial"/>
              <a:sym typeface="Arial"/>
            </a:endParaRPr>
          </a:p>
        </p:txBody>
      </p:sp>
      <p:graphicFrame>
        <p:nvGraphicFramePr>
          <p:cNvPr id="129" name="Google Shape;129;p25"/>
          <p:cNvGraphicFramePr/>
          <p:nvPr/>
        </p:nvGraphicFramePr>
        <p:xfrm>
          <a:off x="718260" y="2031323"/>
          <a:ext cx="7162500" cy="2491135"/>
        </p:xfrm>
        <a:graphic>
          <a:graphicData uri="http://schemas.openxmlformats.org/drawingml/2006/table">
            <a:tbl>
              <a:tblPr>
                <a:noFill/>
                <a:tableStyleId>{9DA08796-0162-4618-9C4C-A7E0E4741103}</a:tableStyleId>
              </a:tblPr>
              <a:tblGrid>
                <a:gridCol w="1586425">
                  <a:extLst>
                    <a:ext uri="{9D8B030D-6E8A-4147-A177-3AD203B41FA5}">
                      <a16:colId xmlns:a16="http://schemas.microsoft.com/office/drawing/2014/main" val="20000"/>
                    </a:ext>
                  </a:extLst>
                </a:gridCol>
                <a:gridCol w="877675">
                  <a:extLst>
                    <a:ext uri="{9D8B030D-6E8A-4147-A177-3AD203B41FA5}">
                      <a16:colId xmlns:a16="http://schemas.microsoft.com/office/drawing/2014/main" val="20001"/>
                    </a:ext>
                  </a:extLst>
                </a:gridCol>
                <a:gridCol w="1695975">
                  <a:extLst>
                    <a:ext uri="{9D8B030D-6E8A-4147-A177-3AD203B41FA5}">
                      <a16:colId xmlns:a16="http://schemas.microsoft.com/office/drawing/2014/main" val="20002"/>
                    </a:ext>
                  </a:extLst>
                </a:gridCol>
                <a:gridCol w="634600">
                  <a:extLst>
                    <a:ext uri="{9D8B030D-6E8A-4147-A177-3AD203B41FA5}">
                      <a16:colId xmlns:a16="http://schemas.microsoft.com/office/drawing/2014/main" val="20003"/>
                    </a:ext>
                  </a:extLst>
                </a:gridCol>
                <a:gridCol w="2367825">
                  <a:extLst>
                    <a:ext uri="{9D8B030D-6E8A-4147-A177-3AD203B41FA5}">
                      <a16:colId xmlns:a16="http://schemas.microsoft.com/office/drawing/2014/main" val="20004"/>
                    </a:ext>
                  </a:extLst>
                </a:gridCol>
              </a:tblGrid>
              <a:tr h="364975">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Name</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Affiliations</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Address</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Phone</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u="none" strike="noStrike" cap="none">
                          <a:solidFill>
                            <a:srgbClr val="000000"/>
                          </a:solidFill>
                          <a:latin typeface="Times New Roman"/>
                          <a:ea typeface="Times New Roman"/>
                          <a:cs typeface="Times New Roman"/>
                          <a:sym typeface="Times New Roman"/>
                        </a:rPr>
                        <a:t>Email</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0"/>
                  </a:ext>
                </a:extLst>
              </a:tr>
              <a:tr h="232600">
                <a:tc>
                  <a:txBody>
                    <a:bodyPr/>
                    <a:lstStyle/>
                    <a:p>
                      <a:pPr marL="0" lvl="0" indent="0" algn="ctr" rtl="0">
                        <a:spcBef>
                          <a:spcPts val="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Sindhu Verma</a:t>
                      </a:r>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rowSpan="9">
                  <a:txBody>
                    <a:bodyPr/>
                    <a:lstStyle/>
                    <a:p>
                      <a:pPr marL="0" lvl="0" indent="0" algn="ctr" rtl="0">
                        <a:spcBef>
                          <a:spcPts val="0"/>
                        </a:spcBef>
                        <a:spcAft>
                          <a:spcPts val="0"/>
                        </a:spcAft>
                        <a:buNone/>
                      </a:pPr>
                      <a:r>
                        <a:rPr lang="en" sz="1100">
                          <a:latin typeface="Times New Roman"/>
                          <a:ea typeface="Times New Roman"/>
                          <a:cs typeface="Times New Roman"/>
                          <a:sym typeface="Times New Roman"/>
                        </a:rPr>
                        <a:t>Broadcom</a:t>
                      </a:r>
                      <a:endParaRPr sz="1100">
                        <a:latin typeface="Times New Roman"/>
                        <a:ea typeface="Times New Roman"/>
                        <a:cs typeface="Times New Roman"/>
                        <a:sym typeface="Times New Roman"/>
                      </a:endParaRPr>
                    </a:p>
                  </a:txBody>
                  <a:tcPr marL="68600" marR="68600" marT="34300" marB="34300" anchor="ctr">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solidFill>
                          <a:srgbClr val="000000"/>
                        </a:solidFill>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endParaRPr sz="1100" u="none" strike="noStrike" cap="none">
                        <a:solidFill>
                          <a:srgbClr val="000000"/>
                        </a:solidFill>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Clr>
                          <a:srgbClr val="000000"/>
                        </a:buClr>
                        <a:buSzPts val="1100"/>
                        <a:buFont typeface="Arial"/>
                        <a:buNone/>
                      </a:pPr>
                      <a:r>
                        <a:rPr lang="en" sz="1100">
                          <a:solidFill>
                            <a:schemeClr val="dk1"/>
                          </a:solidFill>
                          <a:latin typeface="Times New Roman"/>
                          <a:ea typeface="Times New Roman"/>
                          <a:cs typeface="Times New Roman"/>
                          <a:sym typeface="Times New Roman"/>
                        </a:rPr>
                        <a:t>sindhu.verma@broadcom.com</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1"/>
                  </a:ext>
                </a:extLst>
              </a:tr>
              <a:tr h="218325">
                <a:tc>
                  <a:txBody>
                    <a:bodyPr/>
                    <a:lstStyle/>
                    <a:p>
                      <a:pPr marL="0" marR="0" lvl="0" indent="0" algn="ctr" rtl="0">
                        <a:lnSpc>
                          <a:spcPct val="100000"/>
                        </a:lnSpc>
                        <a:spcBef>
                          <a:spcPts val="0"/>
                        </a:spcBef>
                        <a:spcAft>
                          <a:spcPts val="0"/>
                        </a:spcAft>
                        <a:buClr>
                          <a:srgbClr val="000000"/>
                        </a:buClr>
                        <a:buSzPts val="1100"/>
                        <a:buFont typeface="Arial"/>
                        <a:buNone/>
                      </a:pPr>
                      <a:r>
                        <a:rPr lang="en" sz="1100">
                          <a:latin typeface="Times New Roman"/>
                          <a:ea typeface="Times New Roman"/>
                          <a:cs typeface="Times New Roman"/>
                          <a:sym typeface="Times New Roman"/>
                        </a:rPr>
                        <a:t>Shubhodeep Adhikari</a:t>
                      </a:r>
                      <a:endParaRPr sz="1100" u="none" strike="noStrike" cap="none">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shubhodeep.adhikari@broadcom.com</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2"/>
                  </a:ext>
                </a:extLst>
              </a:tr>
              <a:tr h="218325">
                <a:tc>
                  <a:txBody>
                    <a:bodyPr/>
                    <a:lstStyle/>
                    <a:p>
                      <a:pPr marL="0" marR="0" lvl="0" indent="0" algn="ctr" rtl="0">
                        <a:lnSpc>
                          <a:spcPct val="100000"/>
                        </a:lnSpc>
                        <a:spcBef>
                          <a:spcPts val="0"/>
                        </a:spcBef>
                        <a:spcAft>
                          <a:spcPts val="0"/>
                        </a:spcAft>
                        <a:buClr>
                          <a:srgbClr val="000000"/>
                        </a:buClr>
                        <a:buSzPts val="1100"/>
                        <a:buFont typeface="Arial"/>
                        <a:buNone/>
                      </a:pPr>
                      <a:r>
                        <a:rPr lang="en" sz="1100" u="none" strike="noStrike" cap="none">
                          <a:latin typeface="Times New Roman"/>
                          <a:ea typeface="Times New Roman"/>
                          <a:cs typeface="Times New Roman"/>
                          <a:sym typeface="Times New Roman"/>
                        </a:rPr>
                        <a:t>Matthew Fischer</a:t>
                      </a:r>
                      <a:endParaRPr sz="1100" u="none" strike="noStrike" cap="none">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100"/>
                        <a:buFont typeface="Arial"/>
                        <a:buNone/>
                      </a:pPr>
                      <a:r>
                        <a:rPr lang="en" sz="1100" u="none" strike="noStrike" cap="none">
                          <a:latin typeface="Times New Roman"/>
                          <a:ea typeface="Times New Roman"/>
                          <a:cs typeface="Times New Roman"/>
                          <a:sym typeface="Times New Roman"/>
                        </a:rPr>
                        <a:t>matthew.fischer@broadcom.com</a:t>
                      </a:r>
                      <a:endParaRPr sz="1100"/>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3"/>
                  </a:ext>
                </a:extLst>
              </a:tr>
              <a:tr h="218325">
                <a:tc>
                  <a:txBody>
                    <a:bodyPr/>
                    <a:lstStyle/>
                    <a:p>
                      <a:pPr marL="0" lvl="0" indent="0" algn="ctr" rtl="0">
                        <a:spcBef>
                          <a:spcPts val="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Vinko Erceg</a:t>
                      </a:r>
                      <a:endParaRPr sz="1100">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vinko.erceg@broadcom.com</a:t>
                      </a:r>
                      <a:endParaRPr sz="1100">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4"/>
                  </a:ext>
                </a:extLst>
              </a:tr>
              <a:tr h="218325">
                <a:tc>
                  <a:txBody>
                    <a:bodyPr/>
                    <a:lstStyle/>
                    <a:p>
                      <a:pPr marL="0" marR="0" lvl="0" indent="0" algn="ctr" rtl="0">
                        <a:lnSpc>
                          <a:spcPct val="100000"/>
                        </a:lnSpc>
                        <a:spcBef>
                          <a:spcPts val="0"/>
                        </a:spcBef>
                        <a:spcAft>
                          <a:spcPts val="0"/>
                        </a:spcAft>
                        <a:buNone/>
                      </a:pPr>
                      <a:r>
                        <a:rPr lang="en" sz="1100">
                          <a:latin typeface="Times New Roman"/>
                          <a:ea typeface="Times New Roman"/>
                          <a:cs typeface="Times New Roman"/>
                          <a:sym typeface="Times New Roman"/>
                        </a:rPr>
                        <a:t>Kamal Singhal</a:t>
                      </a:r>
                      <a:endParaRPr sz="1100">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a:latin typeface="Times New Roman"/>
                          <a:ea typeface="Times New Roman"/>
                          <a:cs typeface="Times New Roman"/>
                          <a:sym typeface="Times New Roman"/>
                        </a:rPr>
                        <a:t>kamal.singhal@broadcom.com</a:t>
                      </a:r>
                      <a:endParaRPr sz="1100">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5"/>
                  </a:ext>
                </a:extLst>
              </a:tr>
              <a:tr h="218325">
                <a:tc>
                  <a:txBody>
                    <a:bodyPr/>
                    <a:lstStyle/>
                    <a:p>
                      <a:pPr marL="0" lvl="0" indent="0" algn="ctr" rtl="0">
                        <a:spcBef>
                          <a:spcPts val="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Bijoy Bhukania</a:t>
                      </a:r>
                      <a:endParaRPr sz="1100">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lvl="0" indent="0" algn="ctr" rtl="0">
                        <a:spcBef>
                          <a:spcPts val="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bijoy.bhukania@broadcom.com</a:t>
                      </a:r>
                      <a:endParaRPr sz="1100">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6"/>
                  </a:ext>
                </a:extLst>
              </a:tr>
              <a:tr h="218325">
                <a:tc>
                  <a:txBody>
                    <a:bodyPr/>
                    <a:lstStyle/>
                    <a:p>
                      <a:pPr marL="0" lvl="0" indent="0" algn="ctr" rtl="0">
                        <a:spcBef>
                          <a:spcPts val="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Vara Javvadi </a:t>
                      </a:r>
                      <a:endParaRPr sz="1100">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a:latin typeface="Times New Roman"/>
                          <a:ea typeface="Times New Roman"/>
                          <a:cs typeface="Times New Roman"/>
                          <a:sym typeface="Times New Roman"/>
                        </a:rPr>
                        <a:t>vara.javvadi@broadcom.com</a:t>
                      </a:r>
                      <a:endParaRPr sz="1100">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7"/>
                  </a:ext>
                </a:extLst>
              </a:tr>
              <a:tr h="218325">
                <a:tc>
                  <a:txBody>
                    <a:bodyPr/>
                    <a:lstStyle/>
                    <a:p>
                      <a:pPr marL="0" lvl="0" indent="0" algn="ctr" rtl="0">
                        <a:spcBef>
                          <a:spcPts val="0"/>
                        </a:spcBef>
                        <a:spcAft>
                          <a:spcPts val="0"/>
                        </a:spcAft>
                        <a:buNone/>
                      </a:pPr>
                      <a:r>
                        <a:rPr lang="en" sz="1100">
                          <a:solidFill>
                            <a:schemeClr val="dk1"/>
                          </a:solidFill>
                          <a:latin typeface="Times New Roman"/>
                          <a:ea typeface="Times New Roman"/>
                          <a:cs typeface="Times New Roman"/>
                          <a:sym typeface="Times New Roman"/>
                        </a:rPr>
                        <a:t>Swetank Ambar</a:t>
                      </a:r>
                      <a:endParaRPr sz="1100">
                        <a:solidFill>
                          <a:schemeClr val="dk1"/>
                        </a:solidFill>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a:latin typeface="Times New Roman"/>
                          <a:ea typeface="Times New Roman"/>
                          <a:cs typeface="Times New Roman"/>
                          <a:sym typeface="Times New Roman"/>
                        </a:rPr>
                        <a:t>swetank.ambar@broadcom.com</a:t>
                      </a:r>
                      <a:endParaRPr sz="1100">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8"/>
                  </a:ext>
                </a:extLst>
              </a:tr>
              <a:tr h="218325">
                <a:tc>
                  <a:txBody>
                    <a:bodyPr/>
                    <a:lstStyle/>
                    <a:p>
                      <a:pPr marL="0" lvl="0" indent="0" algn="ctr" rtl="0">
                        <a:spcBef>
                          <a:spcPts val="0"/>
                        </a:spcBef>
                        <a:spcAft>
                          <a:spcPts val="0"/>
                        </a:spcAft>
                        <a:buClr>
                          <a:schemeClr val="dk1"/>
                        </a:buClr>
                        <a:buSzPts val="1100"/>
                        <a:buFont typeface="Arial"/>
                        <a:buNone/>
                      </a:pPr>
                      <a:r>
                        <a:rPr lang="en" sz="1100">
                          <a:solidFill>
                            <a:schemeClr val="dk1"/>
                          </a:solidFill>
                          <a:latin typeface="Times New Roman"/>
                          <a:ea typeface="Times New Roman"/>
                          <a:cs typeface="Times New Roman"/>
                          <a:sym typeface="Times New Roman"/>
                        </a:rPr>
                        <a:t>Sandeep PS</a:t>
                      </a:r>
                      <a:endParaRPr sz="1100" u="none" strike="noStrike" cap="none">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vMerge="1">
                  <a:txBody>
                    <a:bodyPr/>
                    <a:lstStyle/>
                    <a:p>
                      <a:endParaRPr lang="en-US"/>
                    </a:p>
                  </a:txBody>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l" rtl="0">
                        <a:lnSpc>
                          <a:spcPct val="100000"/>
                        </a:lnSpc>
                        <a:spcBef>
                          <a:spcPts val="0"/>
                        </a:spcBef>
                        <a:spcAft>
                          <a:spcPts val="0"/>
                        </a:spcAft>
                        <a:buNone/>
                      </a:pPr>
                      <a:endParaRPr sz="1100" u="none" strike="noStrike" cap="none"/>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tc>
                  <a:txBody>
                    <a:bodyPr/>
                    <a:lstStyle/>
                    <a:p>
                      <a:pPr marL="0" marR="0" lvl="0" indent="0" algn="ctr" rtl="0">
                        <a:lnSpc>
                          <a:spcPct val="100000"/>
                        </a:lnSpc>
                        <a:spcBef>
                          <a:spcPts val="0"/>
                        </a:spcBef>
                        <a:spcAft>
                          <a:spcPts val="0"/>
                        </a:spcAft>
                        <a:buNone/>
                      </a:pPr>
                      <a:r>
                        <a:rPr lang="en" sz="1100">
                          <a:latin typeface="Times New Roman"/>
                          <a:ea typeface="Times New Roman"/>
                          <a:cs typeface="Times New Roman"/>
                          <a:sym typeface="Times New Roman"/>
                        </a:rPr>
                        <a:t>sandeep.ps@broadcom.com</a:t>
                      </a:r>
                      <a:endParaRPr sz="1100" u="none" strike="noStrike" cap="none">
                        <a:latin typeface="Times New Roman"/>
                        <a:ea typeface="Times New Roman"/>
                        <a:cs typeface="Times New Roman"/>
                        <a:sym typeface="Times New Roman"/>
                      </a:endParaRPr>
                    </a:p>
                  </a:txBody>
                  <a:tcPr marL="68600" marR="68600" marT="34300" marB="34300">
                    <a:lnL w="12700" cap="flat" cmpd="sng">
                      <a:solidFill>
                        <a:srgbClr val="000000"/>
                      </a:solidFill>
                      <a:prstDash val="solid"/>
                      <a:round/>
                      <a:headEnd type="none" w="sm" len="sm"/>
                      <a:tailEnd type="none" w="sm" len="sm"/>
                    </a:lnL>
                    <a:lnR w="12700" cap="flat" cmpd="sng">
                      <a:solidFill>
                        <a:srgbClr val="000000"/>
                      </a:solidFill>
                      <a:prstDash val="solid"/>
                      <a:round/>
                      <a:headEnd type="none" w="sm" len="sm"/>
                      <a:tailEnd type="none" w="sm" len="sm"/>
                    </a:lnR>
                    <a:lnT w="12700" cap="flat" cmpd="sng">
                      <a:solidFill>
                        <a:srgbClr val="000000"/>
                      </a:solidFill>
                      <a:prstDash val="solid"/>
                      <a:round/>
                      <a:headEnd type="none" w="sm" len="sm"/>
                      <a:tailEnd type="none" w="sm" len="sm"/>
                    </a:lnT>
                    <a:lnB w="12700" cap="flat" cmpd="sng">
                      <a:solidFill>
                        <a:srgbClr val="000000"/>
                      </a:solidFill>
                      <a:prstDash val="solid"/>
                      <a:round/>
                      <a:headEnd type="none" w="sm" len="sm"/>
                      <a:tailEnd type="none" w="sm" len="sm"/>
                    </a:lnB>
                  </a:tcPr>
                </a:tc>
                <a:extLst>
                  <a:ext uri="{0D108BD9-81ED-4DB2-BD59-A6C34878D82A}">
                    <a16:rowId xmlns:a16="http://schemas.microsoft.com/office/drawing/2014/main" val="10009"/>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89"/>
        <p:cNvGrpSpPr/>
        <p:nvPr/>
      </p:nvGrpSpPr>
      <p:grpSpPr>
        <a:xfrm>
          <a:off x="0" y="0"/>
          <a:ext cx="0" cy="0"/>
          <a:chOff x="0" y="0"/>
          <a:chExt cx="0" cy="0"/>
        </a:xfrm>
      </p:grpSpPr>
      <p:sp>
        <p:nvSpPr>
          <p:cNvPr id="190" name="Google Shape;190;p34"/>
          <p:cNvSpPr txBox="1">
            <a:spLocks noGrp="1"/>
          </p:cNvSpPr>
          <p:nvPr>
            <p:ph type="body" idx="1"/>
          </p:nvPr>
        </p:nvSpPr>
        <p:spPr>
          <a:xfrm>
            <a:off x="86100" y="1104400"/>
            <a:ext cx="8971800" cy="3603600"/>
          </a:xfrm>
          <a:prstGeom prst="rect">
            <a:avLst/>
          </a:prstGeom>
          <a:noFill/>
          <a:ln>
            <a:noFill/>
          </a:ln>
        </p:spPr>
        <p:txBody>
          <a:bodyPr spcFirstLastPara="1" wrap="square" lIns="92075" tIns="46025" rIns="92075" bIns="46025" anchor="t" anchorCtr="0">
            <a:noAutofit/>
          </a:bodyPr>
          <a:lstStyle/>
          <a:p>
            <a:pPr marL="457200" lvl="0" indent="-336550" algn="l" rtl="0">
              <a:lnSpc>
                <a:spcPct val="115000"/>
              </a:lnSpc>
              <a:spcBef>
                <a:spcPts val="0"/>
              </a:spcBef>
              <a:spcAft>
                <a:spcPts val="0"/>
              </a:spcAft>
              <a:buSzPts val="1700"/>
              <a:buChar char="•"/>
            </a:pPr>
            <a:r>
              <a:rPr lang="en" sz="1700" b="0"/>
              <a:t>Can be used for efficient EMLSR/EMLMR switching delay where the initial transmission is in non-HT duplicate format and hence, decodable over 20MHz. The receivers can fully commit to the switch from listen to receive mode after decoding the UHR FCS without having to decode the FCS at the end of the frame and hence, without any false switches</a:t>
            </a:r>
            <a:endParaRPr sz="1700" b="0"/>
          </a:p>
          <a:p>
            <a:pPr marL="457200" lvl="0" indent="-336550" algn="l" rtl="0">
              <a:lnSpc>
                <a:spcPct val="115000"/>
              </a:lnSpc>
              <a:spcBef>
                <a:spcPts val="0"/>
              </a:spcBef>
              <a:spcAft>
                <a:spcPts val="0"/>
              </a:spcAft>
              <a:buSzPts val="1700"/>
              <a:buChar char="•"/>
            </a:pPr>
            <a:r>
              <a:rPr lang="en" sz="1700" b="0"/>
              <a:t>Can be used for Single Link and Multi link Power Save where the initial reception can be only over 20MHz and hence, use much lower power. After decoding the UHR FCS, the receiver can expand its bandwidth capability during the post-FCS MAC padding.</a:t>
            </a:r>
            <a:endParaRPr sz="1700" b="0"/>
          </a:p>
          <a:p>
            <a:pPr marL="457200" lvl="0" indent="-336550" algn="l" rtl="0">
              <a:lnSpc>
                <a:spcPct val="115000"/>
              </a:lnSpc>
              <a:spcBef>
                <a:spcPts val="0"/>
              </a:spcBef>
              <a:spcAft>
                <a:spcPts val="0"/>
              </a:spcAft>
              <a:buSzPts val="1700"/>
              <a:buChar char="•"/>
            </a:pPr>
            <a:r>
              <a:rPr lang="en" sz="1700" b="0"/>
              <a:t>Can be utilized for Dynamic Subband Operation where the receiver can start switching to the indicated subband immediately after decoding the UHR FCS</a:t>
            </a:r>
            <a:endParaRPr sz="1700" b="0"/>
          </a:p>
          <a:p>
            <a:pPr marL="457200" lvl="0" indent="-336550" algn="l" rtl="0">
              <a:lnSpc>
                <a:spcPct val="115000"/>
              </a:lnSpc>
              <a:spcBef>
                <a:spcPts val="0"/>
              </a:spcBef>
              <a:spcAft>
                <a:spcPts val="0"/>
              </a:spcAft>
              <a:buSzPts val="1700"/>
              <a:buChar char="•"/>
            </a:pPr>
            <a:r>
              <a:rPr lang="en" sz="1700" b="0"/>
              <a:t>Can also be useful for Non-Primary Channel Access where a recipient is listening for preamble on multiple channels and may need to switch to a data reception mode after receiving the initial frame.</a:t>
            </a:r>
            <a:endParaRPr sz="1700" b="0"/>
          </a:p>
        </p:txBody>
      </p:sp>
      <p:sp>
        <p:nvSpPr>
          <p:cNvPr id="191" name="Google Shape;191;p34"/>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10</a:t>
            </a:fld>
            <a:endParaRPr/>
          </a:p>
        </p:txBody>
      </p:sp>
      <p:sp>
        <p:nvSpPr>
          <p:cNvPr id="192" name="Google Shape;192;p34"/>
          <p:cNvSpPr txBox="1">
            <a:spLocks noGrp="1"/>
          </p:cNvSpPr>
          <p:nvPr>
            <p:ph type="title"/>
          </p:nvPr>
        </p:nvSpPr>
        <p:spPr>
          <a:xfrm>
            <a:off x="325075" y="438150"/>
            <a:ext cx="8603700" cy="5676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500"/>
              <a:t>Benefits of the proposed solution for  post-FCS MAC padding</a:t>
            </a:r>
            <a:endParaRPr sz="250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96"/>
        <p:cNvGrpSpPr/>
        <p:nvPr/>
      </p:nvGrpSpPr>
      <p:grpSpPr>
        <a:xfrm>
          <a:off x="0" y="0"/>
          <a:ext cx="0" cy="0"/>
          <a:chOff x="0" y="0"/>
          <a:chExt cx="0" cy="0"/>
        </a:xfrm>
      </p:grpSpPr>
      <p:sp>
        <p:nvSpPr>
          <p:cNvPr id="197" name="Google Shape;197;p35"/>
          <p:cNvSpPr txBox="1">
            <a:spLocks noGrp="1"/>
          </p:cNvSpPr>
          <p:nvPr>
            <p:ph type="body" idx="1"/>
          </p:nvPr>
        </p:nvSpPr>
        <p:spPr>
          <a:xfrm>
            <a:off x="86100" y="1104400"/>
            <a:ext cx="8971800" cy="3284100"/>
          </a:xfrm>
          <a:prstGeom prst="rect">
            <a:avLst/>
          </a:prstGeom>
          <a:noFill/>
          <a:ln>
            <a:noFill/>
          </a:ln>
        </p:spPr>
        <p:txBody>
          <a:bodyPr spcFirstLastPara="1" wrap="square" lIns="92075" tIns="46025" rIns="92075" bIns="46025" anchor="t" anchorCtr="0">
            <a:noAutofit/>
          </a:bodyPr>
          <a:lstStyle/>
          <a:p>
            <a:pPr marL="457200" lvl="0" indent="-355600" algn="l" rtl="0">
              <a:spcBef>
                <a:spcPts val="0"/>
              </a:spcBef>
              <a:spcAft>
                <a:spcPts val="0"/>
              </a:spcAft>
              <a:buSzPts val="2000"/>
              <a:buChar char="•"/>
            </a:pPr>
            <a:r>
              <a:rPr lang="en" sz="2000" b="0"/>
              <a:t>Padding is crucial to provide the necessary and variable delay allowances required for various features in legacy 802.11 as well as in UHR</a:t>
            </a:r>
            <a:endParaRPr sz="2000" b="0"/>
          </a:p>
          <a:p>
            <a:pPr marL="457200" lvl="0" indent="-355600" algn="l" rtl="0">
              <a:spcBef>
                <a:spcPts val="0"/>
              </a:spcBef>
              <a:spcAft>
                <a:spcPts val="0"/>
              </a:spcAft>
              <a:buSzPts val="2000"/>
              <a:buChar char="•"/>
            </a:pPr>
            <a:r>
              <a:rPr lang="en" sz="2000" b="0"/>
              <a:t>The currently available forms of padding in 802.11 have limitations in specific use cases</a:t>
            </a:r>
            <a:endParaRPr sz="2000" b="0"/>
          </a:p>
          <a:p>
            <a:pPr marL="457200" lvl="0" indent="-355600" algn="l" rtl="0">
              <a:spcBef>
                <a:spcPts val="0"/>
              </a:spcBef>
              <a:spcAft>
                <a:spcPts val="0"/>
              </a:spcAft>
              <a:buSzPts val="2000"/>
              <a:buChar char="•"/>
            </a:pPr>
            <a:r>
              <a:rPr lang="en" sz="2000" b="0"/>
              <a:t>The proposed solution to introduce a post-FCS MAC padding or rather pre-MAC padding FCS for UHR has benefits in numerous use cases ranging from EMLSR, EMLMR, NPCA, DSO and Power Save. It is also compatible with pre-UHR devices and does not impact them adversely</a:t>
            </a:r>
            <a:endParaRPr sz="2000" b="0"/>
          </a:p>
          <a:p>
            <a:pPr marL="914400" lvl="0" indent="0" algn="l" rtl="0">
              <a:spcBef>
                <a:spcPts val="0"/>
              </a:spcBef>
              <a:spcAft>
                <a:spcPts val="0"/>
              </a:spcAft>
              <a:buNone/>
            </a:pPr>
            <a:endParaRPr/>
          </a:p>
        </p:txBody>
      </p:sp>
      <p:sp>
        <p:nvSpPr>
          <p:cNvPr id="198" name="Google Shape;198;p35"/>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11</a:t>
            </a:fld>
            <a:endParaRPr/>
          </a:p>
        </p:txBody>
      </p:sp>
      <p:sp>
        <p:nvSpPr>
          <p:cNvPr id="199" name="Google Shape;199;p35"/>
          <p:cNvSpPr txBox="1">
            <a:spLocks noGrp="1"/>
          </p:cNvSpPr>
          <p:nvPr>
            <p:ph type="title"/>
          </p:nvPr>
        </p:nvSpPr>
        <p:spPr>
          <a:xfrm>
            <a:off x="685800" y="438150"/>
            <a:ext cx="7772400" cy="5676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500"/>
              <a:t>Conclusion</a:t>
            </a:r>
            <a:endParaRPr sz="250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61"/>
        <p:cNvGrpSpPr/>
        <p:nvPr/>
      </p:nvGrpSpPr>
      <p:grpSpPr>
        <a:xfrm>
          <a:off x="0" y="0"/>
          <a:ext cx="0" cy="0"/>
          <a:chOff x="0" y="0"/>
          <a:chExt cx="0" cy="0"/>
        </a:xfrm>
      </p:grpSpPr>
      <p:sp>
        <p:nvSpPr>
          <p:cNvPr id="262" name="Google Shape;262;p39"/>
          <p:cNvSpPr txBox="1">
            <a:spLocks noGrp="1"/>
          </p:cNvSpPr>
          <p:nvPr>
            <p:ph type="title"/>
          </p:nvPr>
        </p:nvSpPr>
        <p:spPr>
          <a:xfrm>
            <a:off x="669275" y="593972"/>
            <a:ext cx="7729200" cy="437400"/>
          </a:xfrm>
          <a:prstGeom prst="rect">
            <a:avLst/>
          </a:prstGeom>
          <a:noFill/>
          <a:ln>
            <a:noFill/>
          </a:ln>
        </p:spPr>
        <p:txBody>
          <a:bodyPr spcFirstLastPara="1" wrap="square" lIns="68575" tIns="68575" rIns="68575" bIns="68575" anchor="ctr" anchorCtr="0">
            <a:noAutofit/>
          </a:bodyPr>
          <a:lstStyle/>
          <a:p>
            <a:pPr marL="0" marR="0" lvl="0" indent="0" algn="l" rtl="0">
              <a:lnSpc>
                <a:spcPct val="85000"/>
              </a:lnSpc>
              <a:spcBef>
                <a:spcPts val="0"/>
              </a:spcBef>
              <a:spcAft>
                <a:spcPts val="0"/>
              </a:spcAft>
              <a:buClr>
                <a:schemeClr val="dk2"/>
              </a:buClr>
              <a:buSzPts val="1100"/>
              <a:buFont typeface="Arial"/>
              <a:buNone/>
            </a:pPr>
            <a:r>
              <a:rPr lang="en" sz="2200"/>
              <a:t>Straw Poll 1</a:t>
            </a:r>
            <a:endParaRPr sz="2200"/>
          </a:p>
        </p:txBody>
      </p:sp>
      <p:sp>
        <p:nvSpPr>
          <p:cNvPr id="263" name="Google Shape;263;p39"/>
          <p:cNvSpPr txBox="1">
            <a:spLocks noGrp="1"/>
          </p:cNvSpPr>
          <p:nvPr>
            <p:ph type="body" idx="1"/>
          </p:nvPr>
        </p:nvSpPr>
        <p:spPr>
          <a:xfrm>
            <a:off x="470750" y="1024950"/>
            <a:ext cx="8301000" cy="3728700"/>
          </a:xfrm>
          <a:prstGeom prst="rect">
            <a:avLst/>
          </a:prstGeom>
          <a:noFill/>
          <a:ln>
            <a:noFill/>
          </a:ln>
        </p:spPr>
        <p:txBody>
          <a:bodyPr spcFirstLastPara="1" wrap="square" lIns="68575" tIns="68575" rIns="68575" bIns="68575" anchor="t" anchorCtr="0">
            <a:noAutofit/>
          </a:bodyPr>
          <a:lstStyle/>
          <a:p>
            <a:pPr marL="0" lvl="0" indent="0" algn="just">
              <a:spcBef>
                <a:spcPts val="900"/>
              </a:spcBef>
              <a:buNone/>
            </a:pPr>
            <a:r>
              <a:rPr lang="en" sz="1800" b="0" dirty="0" smtClean="0"/>
              <a:t>Do you agree to define </a:t>
            </a:r>
            <a:r>
              <a:rPr lang="en-US" sz="1800" b="0" dirty="0" smtClean="0"/>
              <a:t>a </a:t>
            </a:r>
            <a:r>
              <a:rPr lang="en-US" sz="1800" b="0" dirty="0"/>
              <a:t>way to include in an initial control </a:t>
            </a:r>
            <a:r>
              <a:rPr lang="en-US" sz="1800" b="0" dirty="0" smtClean="0"/>
              <a:t>frame, one intermediate </a:t>
            </a:r>
            <a:r>
              <a:rPr lang="en-US" sz="1800" b="0" dirty="0"/>
              <a:t>FCS for UHR STA(s) that precedes padding and the </a:t>
            </a:r>
            <a:r>
              <a:rPr lang="en-US" sz="1800" b="0" dirty="0" smtClean="0"/>
              <a:t>regular/legacy FCS</a:t>
            </a:r>
            <a:endParaRPr lang="en" sz="1800" b="0" dirty="0" smtClean="0"/>
          </a:p>
          <a:p>
            <a:pPr marL="0" lvl="0" indent="0" algn="just" rtl="0">
              <a:lnSpc>
                <a:spcPct val="100000"/>
              </a:lnSpc>
              <a:spcBef>
                <a:spcPts val="900"/>
              </a:spcBef>
              <a:spcAft>
                <a:spcPts val="0"/>
              </a:spcAft>
              <a:buNone/>
            </a:pPr>
            <a:endParaRPr lang="en" sz="1800" b="0" dirty="0"/>
          </a:p>
          <a:p>
            <a:pPr marL="0" lvl="0" indent="0" algn="just" rtl="0">
              <a:lnSpc>
                <a:spcPct val="100000"/>
              </a:lnSpc>
              <a:spcBef>
                <a:spcPts val="900"/>
              </a:spcBef>
              <a:spcAft>
                <a:spcPts val="0"/>
              </a:spcAft>
              <a:buNone/>
            </a:pPr>
            <a:endParaRPr sz="1800" b="0" dirty="0"/>
          </a:p>
          <a:p>
            <a:pPr marL="0" lvl="0" indent="0" algn="just" rtl="0">
              <a:lnSpc>
                <a:spcPct val="100000"/>
              </a:lnSpc>
              <a:spcBef>
                <a:spcPts val="900"/>
              </a:spcBef>
              <a:spcAft>
                <a:spcPts val="0"/>
              </a:spcAft>
              <a:buNone/>
            </a:pPr>
            <a:r>
              <a:rPr lang="en" sz="1800" b="0" dirty="0"/>
              <a:t>Y/N/A</a:t>
            </a:r>
            <a:endParaRPr sz="1800" b="0" dirty="0"/>
          </a:p>
          <a:p>
            <a:pPr marL="457200" lvl="0" indent="0" algn="just" rtl="0">
              <a:lnSpc>
                <a:spcPct val="100000"/>
              </a:lnSpc>
              <a:spcBef>
                <a:spcPts val="900"/>
              </a:spcBef>
              <a:spcAft>
                <a:spcPts val="0"/>
              </a:spcAft>
              <a:buSzPts val="1800"/>
              <a:buNone/>
            </a:pPr>
            <a:endParaRPr sz="1700" dirty="0"/>
          </a:p>
          <a:p>
            <a:pPr marL="0" lvl="0" indent="0" algn="just" rtl="0">
              <a:lnSpc>
                <a:spcPct val="100000"/>
              </a:lnSpc>
              <a:spcBef>
                <a:spcPts val="900"/>
              </a:spcBef>
              <a:spcAft>
                <a:spcPts val="0"/>
              </a:spcAft>
              <a:buSzPts val="1800"/>
              <a:buNone/>
            </a:pPr>
            <a:endParaRPr sz="2000" dirty="0"/>
          </a:p>
        </p:txBody>
      </p:sp>
      <p:sp>
        <p:nvSpPr>
          <p:cNvPr id="264" name="Google Shape;264;p39"/>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12</a:t>
            </a:fld>
            <a:endParaRPr/>
          </a:p>
        </p:txBody>
      </p:sp>
    </p:spTree>
    <p:extLst>
      <p:ext uri="{BB962C8B-B14F-4D97-AF65-F5344CB8AC3E}">
        <p14:creationId xmlns:p14="http://schemas.microsoft.com/office/powerpoint/2010/main" val="30620062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03"/>
        <p:cNvGrpSpPr/>
        <p:nvPr/>
      </p:nvGrpSpPr>
      <p:grpSpPr>
        <a:xfrm>
          <a:off x="0" y="0"/>
          <a:ext cx="0" cy="0"/>
          <a:chOff x="0" y="0"/>
          <a:chExt cx="0" cy="0"/>
        </a:xfrm>
      </p:grpSpPr>
      <p:sp>
        <p:nvSpPr>
          <p:cNvPr id="204" name="Google Shape;204;p36"/>
          <p:cNvSpPr txBox="1">
            <a:spLocks noGrp="1"/>
          </p:cNvSpPr>
          <p:nvPr>
            <p:ph type="body" idx="1"/>
          </p:nvPr>
        </p:nvSpPr>
        <p:spPr>
          <a:xfrm>
            <a:off x="760413" y="1199549"/>
            <a:ext cx="7772400" cy="3086100"/>
          </a:xfrm>
          <a:prstGeom prst="rect">
            <a:avLst/>
          </a:prstGeom>
          <a:noFill/>
          <a:ln>
            <a:noFill/>
          </a:ln>
        </p:spPr>
        <p:txBody>
          <a:bodyPr spcFirstLastPara="1" wrap="square" lIns="92075" tIns="46025" rIns="92075" bIns="46025" anchor="t" anchorCtr="0">
            <a:noAutofit/>
          </a:bodyPr>
          <a:lstStyle/>
          <a:p>
            <a:pPr marL="0" lvl="0" indent="0" algn="l" rtl="0">
              <a:lnSpc>
                <a:spcPct val="100000"/>
              </a:lnSpc>
              <a:spcBef>
                <a:spcPts val="0"/>
              </a:spcBef>
              <a:spcAft>
                <a:spcPts val="0"/>
              </a:spcAft>
              <a:buNone/>
            </a:pPr>
            <a:r>
              <a:rPr lang="en" sz="1600" b="0"/>
              <a:t>[1] IEEE P802.11be™/D5.0</a:t>
            </a:r>
            <a:endParaRPr sz="1600" b="0"/>
          </a:p>
          <a:p>
            <a:pPr marL="342900" lvl="0" indent="-190500" algn="l" rtl="0">
              <a:lnSpc>
                <a:spcPct val="100000"/>
              </a:lnSpc>
              <a:spcBef>
                <a:spcPts val="480"/>
              </a:spcBef>
              <a:spcAft>
                <a:spcPts val="0"/>
              </a:spcAft>
              <a:buClr>
                <a:schemeClr val="dk1"/>
              </a:buClr>
              <a:buSzPts val="2400"/>
              <a:buFont typeface="Times New Roman"/>
              <a:buNone/>
            </a:pPr>
            <a:endParaRPr sz="1600" b="0"/>
          </a:p>
        </p:txBody>
      </p:sp>
      <p:sp>
        <p:nvSpPr>
          <p:cNvPr id="205" name="Google Shape;205;p36"/>
          <p:cNvSpPr txBox="1">
            <a:spLocks noGrp="1"/>
          </p:cNvSpPr>
          <p:nvPr>
            <p:ph type="sldNum" idx="12"/>
          </p:nvPr>
        </p:nvSpPr>
        <p:spPr>
          <a:xfrm>
            <a:off x="4344988" y="4856560"/>
            <a:ext cx="530225" cy="136921"/>
          </a:xfrm>
          <a:prstGeom prst="rect">
            <a:avLst/>
          </a:prstGeom>
          <a:noFill/>
          <a:ln>
            <a:noFill/>
          </a:ln>
        </p:spPr>
        <p:txBody>
          <a:bodyPr spcFirstLastPara="1" wrap="square" lIns="0" tIns="0" rIns="0" bIns="0" anchor="t" anchorCtr="0">
            <a:noAutofit/>
          </a:bodyPr>
          <a:lstStyle/>
          <a:p>
            <a:pPr marL="0" lvl="0" indent="0" algn="ctr" rtl="0">
              <a:lnSpc>
                <a:spcPct val="100000"/>
              </a:lnSpc>
              <a:spcBef>
                <a:spcPts val="0"/>
              </a:spcBef>
              <a:spcAft>
                <a:spcPts val="0"/>
              </a:spcAft>
              <a:buSzPts val="1200"/>
              <a:buNone/>
            </a:pPr>
            <a:r>
              <a:rPr lang="en"/>
              <a:t>Slide </a:t>
            </a:r>
            <a:fld id="{00000000-1234-1234-1234-123412341234}" type="slidenum">
              <a:rPr lang="en"/>
              <a:t>13</a:t>
            </a:fld>
            <a:endParaRPr/>
          </a:p>
        </p:txBody>
      </p:sp>
      <p:sp>
        <p:nvSpPr>
          <p:cNvPr id="206" name="Google Shape;206;p36"/>
          <p:cNvSpPr txBox="1">
            <a:spLocks noGrp="1"/>
          </p:cNvSpPr>
          <p:nvPr>
            <p:ph type="title"/>
          </p:nvPr>
        </p:nvSpPr>
        <p:spPr>
          <a:xfrm>
            <a:off x="351175" y="477175"/>
            <a:ext cx="7772400" cy="800100"/>
          </a:xfrm>
          <a:prstGeom prst="rect">
            <a:avLst/>
          </a:prstGeom>
          <a:noFill/>
          <a:ln>
            <a:noFill/>
          </a:ln>
        </p:spPr>
        <p:txBody>
          <a:bodyPr spcFirstLastPara="1" wrap="square" lIns="92075" tIns="46025" rIns="92075" bIns="46025" anchor="ctr" anchorCtr="0">
            <a:noAutofit/>
          </a:bodyPr>
          <a:lstStyle/>
          <a:p>
            <a:pPr marL="0" lvl="0" indent="0" algn="ctr" rtl="0">
              <a:lnSpc>
                <a:spcPct val="100000"/>
              </a:lnSpc>
              <a:spcBef>
                <a:spcPts val="0"/>
              </a:spcBef>
              <a:spcAft>
                <a:spcPts val="0"/>
              </a:spcAft>
              <a:buSzPts val="1400"/>
              <a:buNone/>
            </a:pPr>
            <a:r>
              <a:rPr lang="en" sz="2400"/>
              <a:t>Reference</a:t>
            </a:r>
            <a:endParaRPr sz="24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33"/>
        <p:cNvGrpSpPr/>
        <p:nvPr/>
      </p:nvGrpSpPr>
      <p:grpSpPr>
        <a:xfrm>
          <a:off x="0" y="0"/>
          <a:ext cx="0" cy="0"/>
          <a:chOff x="0" y="0"/>
          <a:chExt cx="0" cy="0"/>
        </a:xfrm>
      </p:grpSpPr>
      <p:sp>
        <p:nvSpPr>
          <p:cNvPr id="134" name="Google Shape;134;p26"/>
          <p:cNvSpPr txBox="1">
            <a:spLocks noGrp="1"/>
          </p:cNvSpPr>
          <p:nvPr>
            <p:ph type="title"/>
          </p:nvPr>
        </p:nvSpPr>
        <p:spPr>
          <a:xfrm>
            <a:off x="381000" y="615211"/>
            <a:ext cx="8229600" cy="378000"/>
          </a:xfrm>
          <a:prstGeom prst="rect">
            <a:avLst/>
          </a:prstGeom>
          <a:noFill/>
          <a:ln>
            <a:noFill/>
          </a:ln>
        </p:spPr>
        <p:txBody>
          <a:bodyPr spcFirstLastPara="1" wrap="square" lIns="68575" tIns="68575" rIns="68575" bIns="68575" anchor="ctr" anchorCtr="0">
            <a:noAutofit/>
          </a:bodyPr>
          <a:lstStyle/>
          <a:p>
            <a:pPr marL="0" lvl="0" indent="0" algn="l" rtl="0">
              <a:lnSpc>
                <a:spcPct val="85000"/>
              </a:lnSpc>
              <a:spcBef>
                <a:spcPts val="0"/>
              </a:spcBef>
              <a:spcAft>
                <a:spcPts val="0"/>
              </a:spcAft>
              <a:buClr>
                <a:schemeClr val="dk2"/>
              </a:buClr>
              <a:buSzPts val="1100"/>
              <a:buNone/>
            </a:pPr>
            <a:r>
              <a:rPr lang="en" sz="2800"/>
              <a:t>Abstract</a:t>
            </a:r>
            <a:endParaRPr sz="2800"/>
          </a:p>
        </p:txBody>
      </p:sp>
      <p:sp>
        <p:nvSpPr>
          <p:cNvPr id="135" name="Google Shape;135;p26"/>
          <p:cNvSpPr txBox="1">
            <a:spLocks noGrp="1"/>
          </p:cNvSpPr>
          <p:nvPr>
            <p:ph type="body" idx="1"/>
          </p:nvPr>
        </p:nvSpPr>
        <p:spPr>
          <a:xfrm>
            <a:off x="304800" y="1084463"/>
            <a:ext cx="8503800" cy="3701400"/>
          </a:xfrm>
          <a:prstGeom prst="rect">
            <a:avLst/>
          </a:prstGeom>
          <a:noFill/>
          <a:ln>
            <a:noFill/>
          </a:ln>
        </p:spPr>
        <p:txBody>
          <a:bodyPr spcFirstLastPara="1" wrap="square" lIns="68575" tIns="68575" rIns="68575" bIns="68575" anchor="t" anchorCtr="0">
            <a:noAutofit/>
          </a:bodyPr>
          <a:lstStyle/>
          <a:p>
            <a:pPr marL="0" lvl="0" indent="0" algn="just" rtl="0">
              <a:lnSpc>
                <a:spcPct val="130000"/>
              </a:lnSpc>
              <a:spcBef>
                <a:spcPts val="900"/>
              </a:spcBef>
              <a:spcAft>
                <a:spcPts val="0"/>
              </a:spcAft>
              <a:buNone/>
            </a:pPr>
            <a:r>
              <a:rPr lang="en" sz="1800" b="0"/>
              <a:t>This contribution discusses the requirement and method to introduce a post-FCS MAC padding for 802.11bn</a:t>
            </a:r>
            <a:endParaRPr sz="1800" b="0"/>
          </a:p>
          <a:p>
            <a:pPr marL="0" lvl="0" indent="0" algn="just" rtl="0">
              <a:lnSpc>
                <a:spcPct val="130000"/>
              </a:lnSpc>
              <a:spcBef>
                <a:spcPts val="900"/>
              </a:spcBef>
              <a:spcAft>
                <a:spcPts val="0"/>
              </a:spcAft>
              <a:buNone/>
            </a:pPr>
            <a:endParaRPr sz="1800" b="0"/>
          </a:p>
        </p:txBody>
      </p:sp>
      <p:sp>
        <p:nvSpPr>
          <p:cNvPr id="136" name="Google Shape;136;p26"/>
          <p:cNvSpPr txBox="1">
            <a:spLocks noGrp="1"/>
          </p:cNvSpPr>
          <p:nvPr>
            <p:ph type="sldNum" idx="12"/>
          </p:nvPr>
        </p:nvSpPr>
        <p:spPr>
          <a:xfrm>
            <a:off x="4344988" y="4856560"/>
            <a:ext cx="530100" cy="136800"/>
          </a:xfrm>
          <a:prstGeom prst="rect">
            <a:avLst/>
          </a:prstGeom>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2</a:t>
            </a:fld>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27"/>
          <p:cNvSpPr txBox="1">
            <a:spLocks noGrp="1"/>
          </p:cNvSpPr>
          <p:nvPr>
            <p:ph type="body" idx="1"/>
          </p:nvPr>
        </p:nvSpPr>
        <p:spPr>
          <a:xfrm>
            <a:off x="383900" y="1147350"/>
            <a:ext cx="8493900" cy="3430500"/>
          </a:xfrm>
          <a:prstGeom prst="rect">
            <a:avLst/>
          </a:prstGeom>
          <a:noFill/>
          <a:ln>
            <a:noFill/>
          </a:ln>
        </p:spPr>
        <p:txBody>
          <a:bodyPr spcFirstLastPara="1" wrap="square" lIns="92075" tIns="46025" rIns="92075" bIns="46025" anchor="t" anchorCtr="0">
            <a:noAutofit/>
          </a:bodyPr>
          <a:lstStyle/>
          <a:p>
            <a:pPr marL="342900" lvl="0" indent="-342900" algn="l" rtl="0">
              <a:lnSpc>
                <a:spcPct val="115000"/>
              </a:lnSpc>
              <a:spcBef>
                <a:spcPts val="0"/>
              </a:spcBef>
              <a:spcAft>
                <a:spcPts val="0"/>
              </a:spcAft>
              <a:buSzPts val="1800"/>
              <a:buChar char="•"/>
            </a:pPr>
            <a:r>
              <a:rPr lang="en" sz="1800" b="0"/>
              <a:t>Padding has been conventionally required in 802.11 for the following cases:</a:t>
            </a:r>
            <a:endParaRPr sz="1800" b="0"/>
          </a:p>
          <a:p>
            <a:pPr marL="914400" lvl="1" indent="-342900" algn="l" rtl="0">
              <a:lnSpc>
                <a:spcPct val="115000"/>
              </a:lnSpc>
              <a:spcBef>
                <a:spcPts val="0"/>
              </a:spcBef>
              <a:spcAft>
                <a:spcPts val="0"/>
              </a:spcAft>
              <a:buSzPts val="1800"/>
              <a:buChar char="–"/>
            </a:pPr>
            <a:r>
              <a:rPr lang="en" sz="1800"/>
              <a:t>To stretch the occupancy of a DL/UL transmission to the end of a symbol</a:t>
            </a:r>
            <a:endParaRPr sz="1800"/>
          </a:p>
          <a:p>
            <a:pPr marL="914400" lvl="1" indent="-342900" algn="l" rtl="0">
              <a:lnSpc>
                <a:spcPct val="115000"/>
              </a:lnSpc>
              <a:spcBef>
                <a:spcPts val="0"/>
              </a:spcBef>
              <a:spcAft>
                <a:spcPts val="0"/>
              </a:spcAft>
              <a:buSzPts val="1800"/>
              <a:buChar char="–"/>
            </a:pPr>
            <a:r>
              <a:rPr lang="en" sz="1800"/>
              <a:t>In case of a DL/UL MU transmission, to align the end times of individual A-MPDUs corresponding to multiple STAs</a:t>
            </a:r>
            <a:endParaRPr sz="1800"/>
          </a:p>
          <a:p>
            <a:pPr marL="914400" lvl="1" indent="-342900" algn="l" rtl="0">
              <a:lnSpc>
                <a:spcPct val="115000"/>
              </a:lnSpc>
              <a:spcBef>
                <a:spcPts val="0"/>
              </a:spcBef>
              <a:spcAft>
                <a:spcPts val="0"/>
              </a:spcAft>
              <a:buSzPts val="1800"/>
              <a:buChar char="–"/>
            </a:pPr>
            <a:r>
              <a:rPr lang="en" sz="1800"/>
              <a:t>To provide a time margin for processing a PPDU, especially its last symbol</a:t>
            </a:r>
            <a:endParaRPr sz="1800"/>
          </a:p>
          <a:p>
            <a:pPr marL="914400" lvl="1" indent="-342900" algn="l" rtl="0">
              <a:lnSpc>
                <a:spcPct val="115000"/>
              </a:lnSpc>
              <a:spcBef>
                <a:spcPts val="0"/>
              </a:spcBef>
              <a:spcAft>
                <a:spcPts val="0"/>
              </a:spcAft>
              <a:buSzPts val="1800"/>
              <a:buChar char="–"/>
            </a:pPr>
            <a:r>
              <a:rPr lang="en" sz="1800"/>
              <a:t>In case of 802.11be, padding is also used to provide for switching delays in EMLSR and EMLMR as well as to align transmission of PPDUs over multiple links</a:t>
            </a:r>
            <a:endParaRPr sz="1800"/>
          </a:p>
          <a:p>
            <a:pPr marL="342900" lvl="0" indent="-342900" algn="l" rtl="0">
              <a:lnSpc>
                <a:spcPct val="115000"/>
              </a:lnSpc>
              <a:spcBef>
                <a:spcPts val="0"/>
              </a:spcBef>
              <a:spcAft>
                <a:spcPts val="0"/>
              </a:spcAft>
              <a:buSzPts val="1800"/>
              <a:buChar char="•"/>
            </a:pPr>
            <a:r>
              <a:rPr lang="en" sz="1800" b="0"/>
              <a:t>802.11bn is considering several schemes like Non-Primary Channel Access, Power Save, Dynamic Subband Operation and enhanced In-Device-Coexistence which may need delay allowances through padding for adapting to different channels or subbands.</a:t>
            </a:r>
            <a:endParaRPr sz="1800" b="0"/>
          </a:p>
        </p:txBody>
      </p:sp>
      <p:sp>
        <p:nvSpPr>
          <p:cNvPr id="142" name="Google Shape;142;p27"/>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Clr>
                <a:srgbClr val="000000"/>
              </a:buClr>
              <a:buSzPts val="1200"/>
              <a:buFont typeface="Arial"/>
              <a:buNone/>
            </a:pPr>
            <a:r>
              <a:rPr lang="en"/>
              <a:t>Slide </a:t>
            </a:r>
            <a:fld id="{00000000-1234-1234-1234-123412341234}" type="slidenum">
              <a:rPr lang="en"/>
              <a:t>3</a:t>
            </a:fld>
            <a:endParaRPr/>
          </a:p>
        </p:txBody>
      </p:sp>
      <p:sp>
        <p:nvSpPr>
          <p:cNvPr id="143" name="Google Shape;143;p27"/>
          <p:cNvSpPr txBox="1">
            <a:spLocks noGrp="1"/>
          </p:cNvSpPr>
          <p:nvPr>
            <p:ph type="title"/>
          </p:nvPr>
        </p:nvSpPr>
        <p:spPr>
          <a:xfrm>
            <a:off x="685800" y="514350"/>
            <a:ext cx="7772400" cy="5676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500"/>
              <a:t>Problem Statement</a:t>
            </a:r>
            <a:endParaRPr sz="25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47"/>
        <p:cNvGrpSpPr/>
        <p:nvPr/>
      </p:nvGrpSpPr>
      <p:grpSpPr>
        <a:xfrm>
          <a:off x="0" y="0"/>
          <a:ext cx="0" cy="0"/>
          <a:chOff x="0" y="0"/>
          <a:chExt cx="0" cy="0"/>
        </a:xfrm>
      </p:grpSpPr>
      <p:sp>
        <p:nvSpPr>
          <p:cNvPr id="148" name="Google Shape;148;p28"/>
          <p:cNvSpPr txBox="1">
            <a:spLocks noGrp="1"/>
          </p:cNvSpPr>
          <p:nvPr>
            <p:ph type="body" idx="1"/>
          </p:nvPr>
        </p:nvSpPr>
        <p:spPr>
          <a:xfrm>
            <a:off x="412950" y="1147350"/>
            <a:ext cx="8043600" cy="3430500"/>
          </a:xfrm>
          <a:prstGeom prst="rect">
            <a:avLst/>
          </a:prstGeom>
          <a:noFill/>
          <a:ln>
            <a:noFill/>
          </a:ln>
        </p:spPr>
        <p:txBody>
          <a:bodyPr spcFirstLastPara="1" wrap="square" lIns="92075" tIns="46025" rIns="92075" bIns="46025" anchor="t" anchorCtr="0">
            <a:noAutofit/>
          </a:bodyPr>
          <a:lstStyle/>
          <a:p>
            <a:pPr marL="342900" lvl="0" indent="-336550" algn="l" rtl="0">
              <a:lnSpc>
                <a:spcPct val="150000"/>
              </a:lnSpc>
              <a:spcBef>
                <a:spcPts val="0"/>
              </a:spcBef>
              <a:spcAft>
                <a:spcPts val="0"/>
              </a:spcAft>
              <a:buSzPts val="1700"/>
              <a:buChar char="•"/>
            </a:pPr>
            <a:r>
              <a:rPr lang="en" sz="1700" b="0"/>
              <a:t>MAC padding in a single MPDU</a:t>
            </a:r>
            <a:endParaRPr sz="1700" b="0"/>
          </a:p>
          <a:p>
            <a:pPr marL="914400" lvl="1" indent="-336550" algn="l" rtl="0">
              <a:lnSpc>
                <a:spcPct val="150000"/>
              </a:lnSpc>
              <a:spcBef>
                <a:spcPts val="0"/>
              </a:spcBef>
              <a:spcAft>
                <a:spcPts val="0"/>
              </a:spcAft>
              <a:buSzPts val="1700"/>
              <a:buChar char="–"/>
            </a:pPr>
            <a:r>
              <a:rPr lang="en" sz="1700"/>
              <a:t>Pre-FCS</a:t>
            </a:r>
            <a:endParaRPr sz="1700" b="0"/>
          </a:p>
          <a:p>
            <a:pPr marL="342900" lvl="0" indent="-336550" algn="l" rtl="0">
              <a:lnSpc>
                <a:spcPct val="150000"/>
              </a:lnSpc>
              <a:spcBef>
                <a:spcPts val="0"/>
              </a:spcBef>
              <a:spcAft>
                <a:spcPts val="0"/>
              </a:spcAft>
              <a:buSzPts val="1700"/>
              <a:buChar char="•"/>
            </a:pPr>
            <a:r>
              <a:rPr lang="en" sz="1700" b="0"/>
              <a:t>PHY padding in an HE PPDU</a:t>
            </a:r>
            <a:endParaRPr sz="1700"/>
          </a:p>
          <a:p>
            <a:pPr marL="914400" lvl="1" indent="-336550" algn="l" rtl="0">
              <a:lnSpc>
                <a:spcPct val="150000"/>
              </a:lnSpc>
              <a:spcBef>
                <a:spcPts val="0"/>
              </a:spcBef>
              <a:spcAft>
                <a:spcPts val="0"/>
              </a:spcAft>
              <a:buSzPts val="1700"/>
              <a:buChar char="–"/>
            </a:pPr>
            <a:r>
              <a:rPr lang="en" sz="1700"/>
              <a:t>Packet extension (up to 16us)</a:t>
            </a:r>
            <a:endParaRPr sz="1700"/>
          </a:p>
          <a:p>
            <a:pPr marL="914400" lvl="1" indent="-336550" algn="l" rtl="0">
              <a:lnSpc>
                <a:spcPct val="150000"/>
              </a:lnSpc>
              <a:spcBef>
                <a:spcPts val="0"/>
              </a:spcBef>
              <a:spcAft>
                <a:spcPts val="0"/>
              </a:spcAft>
              <a:buSzPts val="1700"/>
              <a:buChar char="–"/>
            </a:pPr>
            <a:r>
              <a:rPr lang="en" sz="1700"/>
              <a:t>Post-FCS padding (limited by symbol length)</a:t>
            </a:r>
            <a:endParaRPr sz="1700"/>
          </a:p>
          <a:p>
            <a:pPr marL="342900" lvl="0" indent="-336550" algn="l" rtl="0">
              <a:lnSpc>
                <a:spcPct val="150000"/>
              </a:lnSpc>
              <a:spcBef>
                <a:spcPts val="0"/>
              </a:spcBef>
              <a:spcAft>
                <a:spcPts val="0"/>
              </a:spcAft>
              <a:buSzPts val="1700"/>
              <a:buChar char="•"/>
            </a:pPr>
            <a:r>
              <a:rPr lang="en" sz="1700" b="0"/>
              <a:t>Padding through a null MPDU in an A-MPDU</a:t>
            </a:r>
            <a:endParaRPr sz="1700" b="0"/>
          </a:p>
          <a:p>
            <a:pPr marL="914400" lvl="1" indent="-336550" algn="l" rtl="0">
              <a:lnSpc>
                <a:spcPct val="150000"/>
              </a:lnSpc>
              <a:spcBef>
                <a:spcPts val="0"/>
              </a:spcBef>
              <a:spcAft>
                <a:spcPts val="0"/>
              </a:spcAft>
              <a:buSzPts val="1700"/>
              <a:buChar char="–"/>
            </a:pPr>
            <a:r>
              <a:rPr lang="en" sz="1700"/>
              <a:t>HT and later PPDUs can carry an AMPDU the last of which can be a null MPDU</a:t>
            </a:r>
            <a:endParaRPr sz="1700" b="0"/>
          </a:p>
          <a:p>
            <a:pPr marL="342900" lvl="0" indent="-336550" algn="l" rtl="0">
              <a:lnSpc>
                <a:spcPct val="150000"/>
              </a:lnSpc>
              <a:spcBef>
                <a:spcPts val="0"/>
              </a:spcBef>
              <a:spcAft>
                <a:spcPts val="0"/>
              </a:spcAft>
              <a:buSzPts val="1700"/>
              <a:buChar char="•"/>
            </a:pPr>
            <a:r>
              <a:rPr lang="en" sz="1700" b="0"/>
              <a:t>Padding with NULL Delimiters in an A-MPDU</a:t>
            </a:r>
            <a:endParaRPr sz="1700" b="0"/>
          </a:p>
          <a:p>
            <a:pPr marL="457200" lvl="0" indent="0" algn="l" rtl="0">
              <a:lnSpc>
                <a:spcPct val="150000"/>
              </a:lnSpc>
              <a:spcBef>
                <a:spcPts val="0"/>
              </a:spcBef>
              <a:spcAft>
                <a:spcPts val="0"/>
              </a:spcAft>
              <a:buNone/>
            </a:pPr>
            <a:endParaRPr sz="1500"/>
          </a:p>
        </p:txBody>
      </p:sp>
      <p:sp>
        <p:nvSpPr>
          <p:cNvPr id="149" name="Google Shape;149;p28"/>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4</a:t>
            </a:fld>
            <a:endParaRPr/>
          </a:p>
        </p:txBody>
      </p:sp>
      <p:sp>
        <p:nvSpPr>
          <p:cNvPr id="150" name="Google Shape;150;p28"/>
          <p:cNvSpPr txBox="1">
            <a:spLocks noGrp="1"/>
          </p:cNvSpPr>
          <p:nvPr>
            <p:ph type="title"/>
          </p:nvPr>
        </p:nvSpPr>
        <p:spPr>
          <a:xfrm>
            <a:off x="685800" y="514350"/>
            <a:ext cx="7772400" cy="5676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500"/>
              <a:t>Current Provisions for Padding</a:t>
            </a:r>
            <a:endParaRPr sz="25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29"/>
          <p:cNvSpPr txBox="1">
            <a:spLocks noGrp="1"/>
          </p:cNvSpPr>
          <p:nvPr>
            <p:ph type="body" idx="1"/>
          </p:nvPr>
        </p:nvSpPr>
        <p:spPr>
          <a:xfrm>
            <a:off x="86100" y="1104400"/>
            <a:ext cx="8971800" cy="3486900"/>
          </a:xfrm>
          <a:prstGeom prst="rect">
            <a:avLst/>
          </a:prstGeom>
          <a:noFill/>
          <a:ln>
            <a:noFill/>
          </a:ln>
        </p:spPr>
        <p:txBody>
          <a:bodyPr spcFirstLastPara="1" wrap="square" lIns="92075" tIns="46025" rIns="92075" bIns="46025" anchor="t" anchorCtr="0">
            <a:noAutofit/>
          </a:bodyPr>
          <a:lstStyle/>
          <a:p>
            <a:pPr marL="457200" lvl="0" indent="-355600" algn="l" rtl="0">
              <a:spcBef>
                <a:spcPts val="0"/>
              </a:spcBef>
              <a:spcAft>
                <a:spcPts val="0"/>
              </a:spcAft>
              <a:buSzPts val="2000"/>
              <a:buChar char="•"/>
            </a:pPr>
            <a:r>
              <a:rPr lang="en" sz="2000" b="0"/>
              <a:t>Limitations of current MAC padding</a:t>
            </a:r>
            <a:endParaRPr sz="2000" b="0"/>
          </a:p>
          <a:p>
            <a:pPr marL="914400" lvl="1" indent="-355600" algn="l" rtl="0">
              <a:spcBef>
                <a:spcPts val="0"/>
              </a:spcBef>
              <a:spcAft>
                <a:spcPts val="0"/>
              </a:spcAft>
              <a:buSzPts val="2000"/>
              <a:buChar char="–"/>
            </a:pPr>
            <a:r>
              <a:rPr lang="en"/>
              <a:t>It is pre-FCS for every MPDU</a:t>
            </a:r>
            <a:endParaRPr sz="2000" b="0"/>
          </a:p>
          <a:p>
            <a:pPr marL="914400" lvl="1" indent="-355600" algn="l" rtl="0">
              <a:spcBef>
                <a:spcPts val="0"/>
              </a:spcBef>
              <a:spcAft>
                <a:spcPts val="0"/>
              </a:spcAft>
              <a:buSzPts val="2000"/>
              <a:buChar char="–"/>
            </a:pPr>
            <a:r>
              <a:rPr lang="en"/>
              <a:t>In case of non-HT PPDUs, this pre-FCS MAC padding is the only way to provide for switching delays for various operations like EMLSR/EMLMR in 802.11be and Non-Primary Channel Access, Power Save, enhanced IDC and Dynamic Subband Operation being proposed for UHR</a:t>
            </a:r>
            <a:endParaRPr/>
          </a:p>
          <a:p>
            <a:pPr marL="914400" lvl="1" indent="-342900" algn="l" rtl="0">
              <a:spcBef>
                <a:spcPts val="0"/>
              </a:spcBef>
              <a:spcAft>
                <a:spcPts val="0"/>
              </a:spcAft>
              <a:buSzPts val="1800"/>
              <a:buChar char="–"/>
            </a:pPr>
            <a:r>
              <a:rPr lang="en"/>
              <a:t>If the switching frames for such features are in non-HT duplicate format, pre-FCS padding still requires any receiver to decode up to the FCS to confirm the validity of the frame and to send an acknowledgement. This means that all the actions corresponding to such a frame cannot be started before the decode of FCS and hence, cannot utilize the padding optimally. </a:t>
            </a:r>
            <a:endParaRPr/>
          </a:p>
        </p:txBody>
      </p:sp>
      <p:sp>
        <p:nvSpPr>
          <p:cNvPr id="156" name="Google Shape;156;p29"/>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5</a:t>
            </a:fld>
            <a:endParaRPr/>
          </a:p>
        </p:txBody>
      </p:sp>
      <p:sp>
        <p:nvSpPr>
          <p:cNvPr id="157" name="Google Shape;157;p29"/>
          <p:cNvSpPr txBox="1">
            <a:spLocks noGrp="1"/>
          </p:cNvSpPr>
          <p:nvPr>
            <p:ph type="title"/>
          </p:nvPr>
        </p:nvSpPr>
        <p:spPr>
          <a:xfrm>
            <a:off x="685800" y="438150"/>
            <a:ext cx="7772400" cy="5676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500"/>
              <a:t>Limitations of current padding mechanisms (1)</a:t>
            </a:r>
            <a:endParaRPr sz="250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30"/>
          <p:cNvSpPr txBox="1">
            <a:spLocks noGrp="1"/>
          </p:cNvSpPr>
          <p:nvPr>
            <p:ph type="body" idx="1"/>
          </p:nvPr>
        </p:nvSpPr>
        <p:spPr>
          <a:xfrm>
            <a:off x="198875" y="1028200"/>
            <a:ext cx="8808300" cy="3284100"/>
          </a:xfrm>
          <a:prstGeom prst="rect">
            <a:avLst/>
          </a:prstGeom>
          <a:noFill/>
          <a:ln>
            <a:noFill/>
          </a:ln>
        </p:spPr>
        <p:txBody>
          <a:bodyPr spcFirstLastPara="1" wrap="square" lIns="92075" tIns="46025" rIns="92075" bIns="46025" anchor="t" anchorCtr="0">
            <a:noAutofit/>
          </a:bodyPr>
          <a:lstStyle/>
          <a:p>
            <a:pPr marL="457200" lvl="0" indent="-355600" algn="l" rtl="0">
              <a:spcBef>
                <a:spcPts val="0"/>
              </a:spcBef>
              <a:spcAft>
                <a:spcPts val="0"/>
              </a:spcAft>
              <a:buSzPts val="2000"/>
              <a:buChar char="•"/>
            </a:pPr>
            <a:r>
              <a:rPr lang="en" sz="2000" b="0"/>
              <a:t>Limitations of current PHY padding</a:t>
            </a:r>
            <a:endParaRPr sz="2000" b="0"/>
          </a:p>
          <a:p>
            <a:pPr marL="914400" lvl="1" indent="-355600" algn="l" rtl="0">
              <a:spcBef>
                <a:spcPts val="0"/>
              </a:spcBef>
              <a:spcAft>
                <a:spcPts val="0"/>
              </a:spcAft>
              <a:buSzPts val="2000"/>
              <a:buChar char="–"/>
            </a:pPr>
            <a:r>
              <a:rPr lang="en"/>
              <a:t>Even though the PHY padding (possible HE onwards) is post FCS,  it is limited in duration and can only provide for delay requirements bounded by about 20us </a:t>
            </a:r>
            <a:endParaRPr/>
          </a:p>
          <a:p>
            <a:pPr marL="914400" lvl="1" indent="-342900" algn="l" rtl="0">
              <a:spcBef>
                <a:spcPts val="0"/>
              </a:spcBef>
              <a:spcAft>
                <a:spcPts val="0"/>
              </a:spcAft>
              <a:buSzPts val="1800"/>
              <a:buChar char="–"/>
            </a:pPr>
            <a:r>
              <a:rPr lang="en"/>
              <a:t>If a UHR PPDU is defined which allows for higher duration of PHY padding, the MAC duration will not be interpreted by pre-UHR devices</a:t>
            </a:r>
            <a:endParaRPr/>
          </a:p>
          <a:p>
            <a:pPr marL="914400" lvl="1" indent="-342900" algn="l" rtl="0">
              <a:spcBef>
                <a:spcPts val="0"/>
              </a:spcBef>
              <a:spcAft>
                <a:spcPts val="0"/>
              </a:spcAft>
              <a:buSzPts val="1800"/>
              <a:buChar char="–"/>
            </a:pPr>
            <a:r>
              <a:rPr lang="en"/>
              <a:t>Further, such a padding possible in only a UHR PPDU will also not be usable for features like EMLSR/Non primary channel access/Dynamic Subband Operation/Power Save/enhanced IDC etc that may require padding in non-HT duplicate format that is repeated every 20MHz</a:t>
            </a:r>
            <a:endParaRPr/>
          </a:p>
        </p:txBody>
      </p:sp>
      <p:sp>
        <p:nvSpPr>
          <p:cNvPr id="163" name="Google Shape;163;p30"/>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6</a:t>
            </a:fld>
            <a:endParaRPr/>
          </a:p>
        </p:txBody>
      </p:sp>
      <p:sp>
        <p:nvSpPr>
          <p:cNvPr id="164" name="Google Shape;164;p30"/>
          <p:cNvSpPr txBox="1">
            <a:spLocks noGrp="1"/>
          </p:cNvSpPr>
          <p:nvPr>
            <p:ph type="title"/>
          </p:nvPr>
        </p:nvSpPr>
        <p:spPr>
          <a:xfrm>
            <a:off x="685800" y="438150"/>
            <a:ext cx="7772400" cy="5676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500"/>
              <a:t>Limitations of current padding mechanisms (2)</a:t>
            </a:r>
            <a:endParaRPr sz="25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31"/>
          <p:cNvSpPr txBox="1">
            <a:spLocks noGrp="1"/>
          </p:cNvSpPr>
          <p:nvPr>
            <p:ph type="body" idx="1"/>
          </p:nvPr>
        </p:nvSpPr>
        <p:spPr>
          <a:xfrm>
            <a:off x="86100" y="1104400"/>
            <a:ext cx="8971800" cy="3284100"/>
          </a:xfrm>
          <a:prstGeom prst="rect">
            <a:avLst/>
          </a:prstGeom>
          <a:noFill/>
          <a:ln>
            <a:noFill/>
          </a:ln>
        </p:spPr>
        <p:txBody>
          <a:bodyPr spcFirstLastPara="1" wrap="square" lIns="92075" tIns="46025" rIns="92075" bIns="46025" anchor="t" anchorCtr="0">
            <a:noAutofit/>
          </a:bodyPr>
          <a:lstStyle/>
          <a:p>
            <a:pPr marL="457200" lvl="0" indent="-355600" algn="l" rtl="0">
              <a:spcBef>
                <a:spcPts val="0"/>
              </a:spcBef>
              <a:spcAft>
                <a:spcPts val="0"/>
              </a:spcAft>
              <a:buSzPts val="2000"/>
              <a:buChar char="•"/>
            </a:pPr>
            <a:r>
              <a:rPr lang="en" sz="2000" b="0"/>
              <a:t>Limitations of padding through a null MPDU in an AMPDU or NULL Delimiters</a:t>
            </a:r>
            <a:endParaRPr/>
          </a:p>
          <a:p>
            <a:pPr marL="914400" lvl="1" indent="-355600" algn="l" rtl="0">
              <a:spcBef>
                <a:spcPts val="0"/>
              </a:spcBef>
              <a:spcAft>
                <a:spcPts val="0"/>
              </a:spcAft>
              <a:buSzPts val="2000"/>
              <a:buChar char="–"/>
            </a:pPr>
            <a:r>
              <a:rPr lang="en"/>
              <a:t>This is not possible in a non-HT duplicate PPDU as an AMPDU cannot be transmitted in a non-HT duplicate PPDU</a:t>
            </a:r>
            <a:endParaRPr/>
          </a:p>
          <a:p>
            <a:pPr marL="914400" lvl="1" indent="-342900" algn="l" rtl="0">
              <a:spcBef>
                <a:spcPts val="0"/>
              </a:spcBef>
              <a:spcAft>
                <a:spcPts val="0"/>
              </a:spcAft>
              <a:buSzPts val="1800"/>
              <a:buChar char="–"/>
            </a:pPr>
            <a:r>
              <a:rPr lang="en"/>
              <a:t>This implies that it is not usable for features like EMLSR/NPCA/DSO/Power Save/ enhanced IDC that may require padding in non-HT duplicate format that is repeated every 20MHz</a:t>
            </a:r>
            <a:endParaRPr/>
          </a:p>
          <a:p>
            <a:pPr marL="914400" lvl="1" indent="-342900" algn="l" rtl="0">
              <a:spcBef>
                <a:spcPts val="0"/>
              </a:spcBef>
              <a:spcAft>
                <a:spcPts val="0"/>
              </a:spcAft>
              <a:buSzPts val="1800"/>
              <a:buChar char="–"/>
            </a:pPr>
            <a:r>
              <a:rPr lang="en"/>
              <a:t>NULL delimiters: Encountering 1 NULL delimiter does not guarantee the ensuing part of the AMPDU consists of only NULL delimiters. Without this interpretation, the device cannot skip decoding the rest of the AMPDU and use the duration for operations like switching link/bandwidth</a:t>
            </a:r>
            <a:endParaRPr/>
          </a:p>
          <a:p>
            <a:pPr marL="914400" lvl="0" indent="0" algn="l" rtl="0">
              <a:spcBef>
                <a:spcPts val="0"/>
              </a:spcBef>
              <a:spcAft>
                <a:spcPts val="0"/>
              </a:spcAft>
              <a:buNone/>
            </a:pPr>
            <a:endParaRPr/>
          </a:p>
        </p:txBody>
      </p:sp>
      <p:sp>
        <p:nvSpPr>
          <p:cNvPr id="170" name="Google Shape;170;p31"/>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7</a:t>
            </a:fld>
            <a:endParaRPr/>
          </a:p>
        </p:txBody>
      </p:sp>
      <p:sp>
        <p:nvSpPr>
          <p:cNvPr id="171" name="Google Shape;171;p31"/>
          <p:cNvSpPr txBox="1">
            <a:spLocks noGrp="1"/>
          </p:cNvSpPr>
          <p:nvPr>
            <p:ph type="title"/>
          </p:nvPr>
        </p:nvSpPr>
        <p:spPr>
          <a:xfrm>
            <a:off x="685800" y="438150"/>
            <a:ext cx="7772400" cy="5676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500"/>
              <a:t>Limitations of current padding mechanisms (3)</a:t>
            </a:r>
            <a:endParaRPr sz="250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5"/>
        <p:cNvGrpSpPr/>
        <p:nvPr/>
      </p:nvGrpSpPr>
      <p:grpSpPr>
        <a:xfrm>
          <a:off x="0" y="0"/>
          <a:ext cx="0" cy="0"/>
          <a:chOff x="0" y="0"/>
          <a:chExt cx="0" cy="0"/>
        </a:xfrm>
      </p:grpSpPr>
      <p:sp>
        <p:nvSpPr>
          <p:cNvPr id="176" name="Google Shape;176;p32"/>
          <p:cNvSpPr txBox="1">
            <a:spLocks noGrp="1"/>
          </p:cNvSpPr>
          <p:nvPr>
            <p:ph type="body" idx="1"/>
          </p:nvPr>
        </p:nvSpPr>
        <p:spPr>
          <a:xfrm>
            <a:off x="86100" y="1028200"/>
            <a:ext cx="8971800" cy="3284100"/>
          </a:xfrm>
          <a:prstGeom prst="rect">
            <a:avLst/>
          </a:prstGeom>
          <a:noFill/>
          <a:ln>
            <a:noFill/>
          </a:ln>
        </p:spPr>
        <p:txBody>
          <a:bodyPr spcFirstLastPara="1" wrap="square" lIns="92075" tIns="46025" rIns="92075" bIns="46025" anchor="t" anchorCtr="0">
            <a:noAutofit/>
          </a:bodyPr>
          <a:lstStyle/>
          <a:p>
            <a:pPr marL="457200" lvl="0" indent="-336550" algn="l" rtl="0">
              <a:spcBef>
                <a:spcPts val="0"/>
              </a:spcBef>
              <a:spcAft>
                <a:spcPts val="0"/>
              </a:spcAft>
              <a:buSzPts val="1700"/>
              <a:buChar char="•"/>
            </a:pPr>
            <a:r>
              <a:rPr lang="en" sz="1700" b="0"/>
              <a:t>Define a MAC frame format that accommodates post-FCS MAC padding</a:t>
            </a:r>
            <a:endParaRPr sz="1700" b="0"/>
          </a:p>
          <a:p>
            <a:pPr marL="914400" lvl="1" indent="-336550" algn="l" rtl="0">
              <a:spcBef>
                <a:spcPts val="0"/>
              </a:spcBef>
              <a:spcAft>
                <a:spcPts val="0"/>
              </a:spcAft>
              <a:buSzPts val="1700"/>
              <a:buChar char="–"/>
            </a:pPr>
            <a:r>
              <a:rPr lang="en" sz="1700"/>
              <a:t>The UHR FCS i.e. the FCS meant for UHR reception is included at the end of the meaningful bits of the UHR MAC frame. This UHR FCS is of the same length as the regular FCS</a:t>
            </a:r>
            <a:endParaRPr sz="1700"/>
          </a:p>
          <a:p>
            <a:pPr marL="914400" lvl="1" indent="-323850" algn="l" rtl="0">
              <a:spcBef>
                <a:spcPts val="0"/>
              </a:spcBef>
              <a:spcAft>
                <a:spcPts val="0"/>
              </a:spcAft>
              <a:buSzPts val="1500"/>
              <a:buChar char="–"/>
            </a:pPr>
            <a:r>
              <a:rPr lang="en" sz="1700"/>
              <a:t>The position of this UHR FCS is indicated as a MAC header field visible to only UHR devices. Alternately, an existing subfield such as the last User Info in a Trigger frame can be modified with specific values which will be ignored by legacy devices but interpreted by UHR devices to be the UHR FCS.</a:t>
            </a:r>
            <a:endParaRPr sz="1700"/>
          </a:p>
          <a:p>
            <a:pPr marL="914400" lvl="1" indent="-323850" algn="l" rtl="0">
              <a:spcBef>
                <a:spcPts val="0"/>
              </a:spcBef>
              <a:spcAft>
                <a:spcPts val="0"/>
              </a:spcAft>
              <a:buSzPts val="1500"/>
              <a:buChar char="–"/>
            </a:pPr>
            <a:r>
              <a:rPr lang="en" sz="1700"/>
              <a:t>The UHR receiver decodes the frame only until this UHR FCS and ignores the trailing bits, if any, in the frame. The trailing bits are utilized as padding for any switching delay</a:t>
            </a:r>
            <a:endParaRPr sz="1700"/>
          </a:p>
          <a:p>
            <a:pPr marL="914400" lvl="1" indent="-323850" algn="l" rtl="0">
              <a:spcBef>
                <a:spcPts val="0"/>
              </a:spcBef>
              <a:spcAft>
                <a:spcPts val="0"/>
              </a:spcAft>
              <a:buSzPts val="1500"/>
              <a:buChar char="–"/>
            </a:pPr>
            <a:r>
              <a:rPr lang="en" sz="1700"/>
              <a:t>The trailing bits end in a conventional FCS which is of relevance to pre-UHR devices. This means that this padding scheme is compatible with pre-UHR devices</a:t>
            </a:r>
            <a:endParaRPr sz="1700"/>
          </a:p>
          <a:p>
            <a:pPr marL="914400" lvl="1" indent="-323850" algn="l" rtl="0">
              <a:spcBef>
                <a:spcPts val="0"/>
              </a:spcBef>
              <a:spcAft>
                <a:spcPts val="0"/>
              </a:spcAft>
              <a:buSzPts val="1500"/>
              <a:buChar char="–"/>
            </a:pPr>
            <a:r>
              <a:rPr lang="en" sz="1700"/>
              <a:t>Since it is a MAC frame format, it can be transmitted in a non-HT duplicate format</a:t>
            </a:r>
            <a:endParaRPr sz="2300"/>
          </a:p>
        </p:txBody>
      </p:sp>
      <p:sp>
        <p:nvSpPr>
          <p:cNvPr id="177" name="Google Shape;177;p32"/>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8</a:t>
            </a:fld>
            <a:endParaRPr/>
          </a:p>
        </p:txBody>
      </p:sp>
      <p:sp>
        <p:nvSpPr>
          <p:cNvPr id="178" name="Google Shape;178;p32"/>
          <p:cNvSpPr txBox="1">
            <a:spLocks noGrp="1"/>
          </p:cNvSpPr>
          <p:nvPr>
            <p:ph type="title"/>
          </p:nvPr>
        </p:nvSpPr>
        <p:spPr>
          <a:xfrm>
            <a:off x="685800" y="438150"/>
            <a:ext cx="7772400" cy="5676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500"/>
              <a:t>A proposed solution for post-FCS MAC padding (1)</a:t>
            </a:r>
            <a:endParaRPr sz="250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33"/>
          <p:cNvSpPr txBox="1">
            <a:spLocks noGrp="1"/>
          </p:cNvSpPr>
          <p:nvPr>
            <p:ph type="body" idx="1"/>
          </p:nvPr>
        </p:nvSpPr>
        <p:spPr>
          <a:xfrm>
            <a:off x="86100" y="1028200"/>
            <a:ext cx="8971800" cy="3724800"/>
          </a:xfrm>
          <a:prstGeom prst="rect">
            <a:avLst/>
          </a:prstGeom>
          <a:noFill/>
          <a:ln>
            <a:noFill/>
          </a:ln>
        </p:spPr>
        <p:txBody>
          <a:bodyPr spcFirstLastPara="1" wrap="square" lIns="92075" tIns="46025" rIns="92075" bIns="46025" anchor="t" anchorCtr="0">
            <a:noAutofit/>
          </a:bodyPr>
          <a:lstStyle/>
          <a:p>
            <a:pPr marL="457200" lvl="0" indent="-330200" algn="l" rtl="0">
              <a:spcBef>
                <a:spcPts val="0"/>
              </a:spcBef>
              <a:spcAft>
                <a:spcPts val="0"/>
              </a:spcAft>
              <a:buSzPts val="1600"/>
              <a:buChar char="•"/>
            </a:pPr>
            <a:r>
              <a:rPr lang="en" sz="1600" b="0"/>
              <a:t>Additional details:</a:t>
            </a:r>
            <a:endParaRPr sz="1600" b="0"/>
          </a:p>
          <a:p>
            <a:pPr marL="914400" lvl="1" indent="-330200" algn="l" rtl="0">
              <a:spcBef>
                <a:spcPts val="0"/>
              </a:spcBef>
              <a:spcAft>
                <a:spcPts val="0"/>
              </a:spcAft>
              <a:buSzPts val="1600"/>
              <a:buChar char="–"/>
            </a:pPr>
            <a:r>
              <a:rPr lang="en" sz="1600"/>
              <a:t>Whether the post-FCS MAC padding or rather pre-MAC padding FCS is applicable to only certain frames like MU-RTS, BSRP and other candidate initial frames for DSO, Power Save, enhanced IDC, etc</a:t>
            </a:r>
            <a:endParaRPr sz="1600"/>
          </a:p>
          <a:p>
            <a:pPr marL="1371600" lvl="2" indent="-330200" algn="l" rtl="0">
              <a:spcBef>
                <a:spcPts val="0"/>
              </a:spcBef>
              <a:spcAft>
                <a:spcPts val="0"/>
              </a:spcAft>
              <a:buSzPts val="1600"/>
              <a:buChar char="•"/>
            </a:pPr>
            <a:r>
              <a:rPr lang="en" sz="1600"/>
              <a:t>It is sufficient to support this feature only for specific frames that serve as initial frames that provision switching delays and elicit response for initiating the operation of certain features like EMLSR/DSO/Power Save/enhanced IDC</a:t>
            </a:r>
            <a:endParaRPr sz="1600"/>
          </a:p>
          <a:p>
            <a:pPr marL="914400" lvl="1" indent="-330200" algn="l" rtl="0">
              <a:spcBef>
                <a:spcPts val="0"/>
              </a:spcBef>
              <a:spcAft>
                <a:spcPts val="0"/>
              </a:spcAft>
              <a:buSzPts val="1600"/>
              <a:buChar char="–"/>
            </a:pPr>
            <a:r>
              <a:rPr lang="en" sz="1600"/>
              <a:t>Whether the UHR FCS for should be per user in a frame addressing multiple users or per frame</a:t>
            </a:r>
            <a:endParaRPr sz="1600"/>
          </a:p>
          <a:p>
            <a:pPr marL="1371600" lvl="2" indent="-330200" algn="l" rtl="0">
              <a:spcBef>
                <a:spcPts val="0"/>
              </a:spcBef>
              <a:spcAft>
                <a:spcPts val="0"/>
              </a:spcAft>
              <a:buSzPts val="1600"/>
              <a:buChar char="•"/>
            </a:pPr>
            <a:r>
              <a:rPr lang="en" sz="1600"/>
              <a:t> A per user UHR FCS of 4 bytes entails additional overhead which defeats the purpose of introducing this which is to optimize delays</a:t>
            </a:r>
            <a:endParaRPr sz="1600"/>
          </a:p>
          <a:p>
            <a:pPr marL="1371600" lvl="2" indent="-330200" algn="l" rtl="0">
              <a:spcBef>
                <a:spcPts val="0"/>
              </a:spcBef>
              <a:spcAft>
                <a:spcPts val="0"/>
              </a:spcAft>
              <a:buSzPts val="1600"/>
              <a:buChar char="•"/>
            </a:pPr>
            <a:r>
              <a:rPr lang="en" sz="1600"/>
              <a:t>A per user UHR FCS which is shorter, say of 2 bytes and overloads existing fields in the frame but allows the addressee to validate its part with just 2 bytes will result in asymmetry with respect to legacy devices which use 4-byte FCS. It will introduce a higher probability of error and resulting higher probability of medium occupancy despite the error.</a:t>
            </a:r>
            <a:endParaRPr sz="1600"/>
          </a:p>
        </p:txBody>
      </p:sp>
      <p:sp>
        <p:nvSpPr>
          <p:cNvPr id="184" name="Google Shape;184;p33"/>
          <p:cNvSpPr txBox="1">
            <a:spLocks noGrp="1"/>
          </p:cNvSpPr>
          <p:nvPr>
            <p:ph type="sldNum" idx="12"/>
          </p:nvPr>
        </p:nvSpPr>
        <p:spPr>
          <a:xfrm>
            <a:off x="4344988" y="4856560"/>
            <a:ext cx="530100" cy="136800"/>
          </a:xfrm>
          <a:prstGeom prst="rect">
            <a:avLst/>
          </a:prstGeom>
          <a:noFill/>
          <a:ln>
            <a:noFill/>
          </a:ln>
        </p:spPr>
        <p:txBody>
          <a:bodyPr spcFirstLastPara="1" wrap="square" lIns="0" tIns="0" rIns="0" bIns="0" anchor="t" anchorCtr="0">
            <a:noAutofit/>
          </a:bodyPr>
          <a:lstStyle/>
          <a:p>
            <a:pPr marL="0" lvl="0" indent="0" algn="ctr" rtl="0">
              <a:spcBef>
                <a:spcPts val="0"/>
              </a:spcBef>
              <a:spcAft>
                <a:spcPts val="0"/>
              </a:spcAft>
              <a:buNone/>
            </a:pPr>
            <a:r>
              <a:rPr lang="en"/>
              <a:t>Slide </a:t>
            </a:r>
            <a:fld id="{00000000-1234-1234-1234-123412341234}" type="slidenum">
              <a:rPr lang="en"/>
              <a:t>9</a:t>
            </a:fld>
            <a:endParaRPr/>
          </a:p>
        </p:txBody>
      </p:sp>
      <p:sp>
        <p:nvSpPr>
          <p:cNvPr id="185" name="Google Shape;185;p33"/>
          <p:cNvSpPr txBox="1">
            <a:spLocks noGrp="1"/>
          </p:cNvSpPr>
          <p:nvPr>
            <p:ph type="title"/>
          </p:nvPr>
        </p:nvSpPr>
        <p:spPr>
          <a:xfrm>
            <a:off x="685800" y="438150"/>
            <a:ext cx="7772400" cy="567600"/>
          </a:xfrm>
          <a:prstGeom prst="rect">
            <a:avLst/>
          </a:prstGeom>
          <a:noFill/>
          <a:ln>
            <a:noFill/>
          </a:ln>
        </p:spPr>
        <p:txBody>
          <a:bodyPr spcFirstLastPara="1" wrap="square" lIns="92075" tIns="46025" rIns="92075" bIns="46025" anchor="ctr" anchorCtr="0">
            <a:noAutofit/>
          </a:bodyPr>
          <a:lstStyle/>
          <a:p>
            <a:pPr marL="0" lvl="0" indent="0" algn="ctr" rtl="0">
              <a:spcBef>
                <a:spcPts val="0"/>
              </a:spcBef>
              <a:spcAft>
                <a:spcPts val="0"/>
              </a:spcAft>
              <a:buNone/>
            </a:pPr>
            <a:r>
              <a:rPr lang="en" sz="2500"/>
              <a:t>A proposed solution for post-FCS MAC padding (2)</a:t>
            </a:r>
            <a:endParaRPr sz="250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TotalTime>
  <Words>1323</Words>
  <Application>Microsoft Office PowerPoint</Application>
  <PresentationFormat>On-screen Show (16:9)</PresentationFormat>
  <Paragraphs>107</Paragraphs>
  <Slides>13</Slides>
  <Notes>13</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13</vt:i4>
      </vt:variant>
    </vt:vector>
  </HeadingPairs>
  <TitlesOfParts>
    <vt:vector size="17" baseType="lpstr">
      <vt:lpstr>Arial</vt:lpstr>
      <vt:lpstr>Times New Roman</vt:lpstr>
      <vt:lpstr>Simple Light</vt:lpstr>
      <vt:lpstr>802-11-Submission</vt:lpstr>
      <vt:lpstr>Post-FCS MAC padding</vt:lpstr>
      <vt:lpstr>Abstract</vt:lpstr>
      <vt:lpstr>Problem Statement</vt:lpstr>
      <vt:lpstr>Current Provisions for Padding</vt:lpstr>
      <vt:lpstr>Limitations of current padding mechanisms (1)</vt:lpstr>
      <vt:lpstr>Limitations of current padding mechanisms (2)</vt:lpstr>
      <vt:lpstr>Limitations of current padding mechanisms (3)</vt:lpstr>
      <vt:lpstr>A proposed solution for post-FCS MAC padding (1)</vt:lpstr>
      <vt:lpstr>A proposed solution for post-FCS MAC padding (2)</vt:lpstr>
      <vt:lpstr>Benefits of the proposed solution for  post-FCS MAC padding</vt:lpstr>
      <vt:lpstr>Conclusion</vt:lpstr>
      <vt:lpstr>Straw Poll 1</vt:lpstr>
      <vt:lpstr>Reference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Post-FCS MAC padding</dc:title>
  <dc:creator>Sindhu Verma</dc:creator>
  <cp:lastModifiedBy>Sindhu Verma</cp:lastModifiedBy>
  <cp:revision>2</cp:revision>
  <dcterms:modified xsi:type="dcterms:W3CDTF">2024-01-15T19:40:58Z</dcterms:modified>
</cp:coreProperties>
</file>