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DA08796-0162-4618-9C4C-A7E0E4741103}">
  <a:tblStyle styleId="{9DA08796-0162-4618-9C4C-A7E0E4741103}"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slide" Target="slides/slide12.xml"/><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9441d485da_2_67:notes"/>
          <p:cNvSpPr txBox="1"/>
          <p:nvPr>
            <p:ph idx="2" type="hdr"/>
          </p:nvPr>
        </p:nvSpPr>
        <p:spPr>
          <a:xfrm>
            <a:off x="5564915" y="111084"/>
            <a:ext cx="647344" cy="195859"/>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119" name="Google Shape;119;g9441d485da_2_67:notes"/>
          <p:cNvSpPr txBox="1"/>
          <p:nvPr/>
        </p:nvSpPr>
        <p:spPr>
          <a:xfrm>
            <a:off x="647344" y="108581"/>
            <a:ext cx="1210188" cy="19836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120" name="Google Shape;120;g9441d485da_2_67:notes"/>
          <p:cNvSpPr txBox="1"/>
          <p:nvPr>
            <p:ph idx="11" type="ftr"/>
          </p:nvPr>
        </p:nvSpPr>
        <p:spPr>
          <a:xfrm>
            <a:off x="4070307" y="8853135"/>
            <a:ext cx="2141952" cy="170025"/>
          </a:xfrm>
          <a:prstGeom prst="rect">
            <a:avLst/>
          </a:prstGeom>
          <a:noFill/>
          <a:ln>
            <a:noFill/>
          </a:ln>
        </p:spPr>
        <p:txBody>
          <a:bodyPr anchorCtr="0" anchor="t" bIns="0" lIns="0" spcFirstLastPara="1" rIns="0" wrap="square" tIns="0">
            <a:noAutofit/>
          </a:bodyPr>
          <a:lstStyle/>
          <a:p>
            <a:pPr indent="0" lvl="4" marL="458788"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121" name="Google Shape;121;g9441d485da_2_67:notes"/>
          <p:cNvSpPr txBox="1"/>
          <p:nvPr>
            <p:ph idx="12" type="sldNum"/>
          </p:nvPr>
        </p:nvSpPr>
        <p:spPr>
          <a:xfrm>
            <a:off x="3175831" y="8853135"/>
            <a:ext cx="517555" cy="168088"/>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122" name="Google Shape;122;g9441d485da_2_67:notes"/>
          <p:cNvSpPr/>
          <p:nvPr>
            <p:ph idx="3" type="sldImg"/>
          </p:nvPr>
        </p:nvSpPr>
        <p:spPr>
          <a:xfrm>
            <a:off x="390525" y="690563"/>
            <a:ext cx="6076950" cy="3417887"/>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3" name="Google Shape;123;g9441d485da_2_67:notes"/>
          <p:cNvSpPr txBox="1"/>
          <p:nvPr>
            <p:ph idx="1" type="body"/>
          </p:nvPr>
        </p:nvSpPr>
        <p:spPr>
          <a:xfrm>
            <a:off x="913332" y="4342523"/>
            <a:ext cx="5031336" cy="411743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5b77455534_0_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g25b77455534_0_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5b77455534_0_19: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g25b77455534_0_19: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9441d485da_2_141:notes"/>
          <p:cNvSpPr txBox="1"/>
          <p:nvPr>
            <p:ph idx="1" type="body"/>
          </p:nvPr>
        </p:nvSpPr>
        <p:spPr>
          <a:xfrm>
            <a:off x="913332" y="4342523"/>
            <a:ext cx="5031336" cy="411743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2" name="Google Shape;202;g9441d485da_2_141:notes"/>
          <p:cNvSpPr/>
          <p:nvPr>
            <p:ph idx="2" type="sldImg"/>
          </p:nvPr>
        </p:nvSpPr>
        <p:spPr>
          <a:xfrm>
            <a:off x="392113" y="690563"/>
            <a:ext cx="6075362" cy="34178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9441d485da_2_8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2" name="Google Shape;132;g9441d485da_2_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19c6f52020_0_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g219c6f52020_0_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19c6f52020_0_8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g219c6f52020_0_8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1d51243b87_0_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g21d51243b87_0_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5b77455534_0_6: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g25b77455534_0_6: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5b77455534_0_12: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g25b77455534_0_12: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5b77455534_0_25: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g25b77455534_0_25: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a27034fd07_0_0:notes"/>
          <p:cNvSpPr txBox="1"/>
          <p:nvPr>
            <p:ph idx="1" type="body"/>
          </p:nvPr>
        </p:nvSpPr>
        <p:spPr>
          <a:xfrm>
            <a:off x="913332" y="4342523"/>
            <a:ext cx="5031300" cy="411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g2a27034fd07_0_0:notes"/>
          <p:cNvSpPr/>
          <p:nvPr>
            <p:ph idx="2" type="sldImg"/>
          </p:nvPr>
        </p:nvSpPr>
        <p:spPr>
          <a:xfrm>
            <a:off x="100146" y="691355"/>
            <a:ext cx="6659400" cy="3417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9" name="Shape 59"/>
        <p:cNvGrpSpPr/>
        <p:nvPr/>
      </p:nvGrpSpPr>
      <p:grpSpPr>
        <a:xfrm>
          <a:off x="0" y="0"/>
          <a:ext cx="0" cy="0"/>
          <a:chOff x="0" y="0"/>
          <a:chExt cx="0" cy="0"/>
        </a:xfrm>
      </p:grpSpPr>
      <p:sp>
        <p:nvSpPr>
          <p:cNvPr id="60" name="Google Shape;60;p14"/>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1" name="Google Shape;61;p14"/>
          <p:cNvSpPr txBox="1"/>
          <p:nvPr>
            <p:ph idx="10" type="dt"/>
          </p:nvPr>
        </p:nvSpPr>
        <p:spPr>
          <a:xfrm>
            <a:off x="696930" y="249450"/>
            <a:ext cx="1767000" cy="207600"/>
          </a:xfrm>
          <a:prstGeom prst="rect">
            <a:avLst/>
          </a:prstGeom>
          <a:noFill/>
          <a:ln>
            <a:noFill/>
          </a:ln>
        </p:spPr>
        <p:txBody>
          <a:bodyPr anchorCtr="0" anchor="b" bIns="0" lIns="0" spcFirstLastPara="1" rIns="0" wrap="square" tIns="0">
            <a:noAutofit/>
          </a:bodyPr>
          <a:lstStyle>
            <a:lvl1pPr lvl="0">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63" name="Google Shape;63;p14"/>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4" name="Shape 64"/>
        <p:cNvGrpSpPr/>
        <p:nvPr/>
      </p:nvGrpSpPr>
      <p:grpSpPr>
        <a:xfrm>
          <a:off x="0" y="0"/>
          <a:ext cx="0" cy="0"/>
          <a:chOff x="0" y="0"/>
          <a:chExt cx="0" cy="0"/>
        </a:xfrm>
      </p:grpSpPr>
      <p:sp>
        <p:nvSpPr>
          <p:cNvPr id="65" name="Google Shape;65;p15"/>
          <p:cNvSpPr txBox="1"/>
          <p:nvPr>
            <p:ph type="ctrTitle"/>
          </p:nvPr>
        </p:nvSpPr>
        <p:spPr>
          <a:xfrm>
            <a:off x="685800" y="1597819"/>
            <a:ext cx="7772400" cy="1102519"/>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6" name="Google Shape;66;p15"/>
          <p:cNvSpPr txBox="1"/>
          <p:nvPr>
            <p:ph idx="1" type="subTitle"/>
          </p:nvPr>
        </p:nvSpPr>
        <p:spPr>
          <a:xfrm>
            <a:off x="1371600" y="2914650"/>
            <a:ext cx="6400800" cy="1314450"/>
          </a:xfrm>
          <a:prstGeom prst="rect">
            <a:avLst/>
          </a:prstGeom>
          <a:noFill/>
          <a:ln>
            <a:noFill/>
          </a:ln>
        </p:spPr>
        <p:txBody>
          <a:bodyPr anchorCtr="0" anchor="t" bIns="46025" lIns="92075" spcFirstLastPara="1" rIns="92075" wrap="square" tIns="46025">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p:txBody>
      </p:sp>
      <p:sp>
        <p:nvSpPr>
          <p:cNvPr id="67" name="Google Shape;67;p15"/>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5"/>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9" name="Shape 69"/>
        <p:cNvGrpSpPr/>
        <p:nvPr/>
      </p:nvGrpSpPr>
      <p:grpSpPr>
        <a:xfrm>
          <a:off x="0" y="0"/>
          <a:ext cx="0" cy="0"/>
          <a:chOff x="0" y="0"/>
          <a:chExt cx="0" cy="0"/>
        </a:xfrm>
      </p:grpSpPr>
      <p:sp>
        <p:nvSpPr>
          <p:cNvPr id="70" name="Google Shape;70;p16"/>
          <p:cNvSpPr txBox="1"/>
          <p:nvPr>
            <p:ph type="title"/>
          </p:nvPr>
        </p:nvSpPr>
        <p:spPr>
          <a:xfrm>
            <a:off x="722313" y="3305175"/>
            <a:ext cx="7772400" cy="1021556"/>
          </a:xfrm>
          <a:prstGeom prst="rect">
            <a:avLst/>
          </a:prstGeom>
          <a:noFill/>
          <a:ln>
            <a:noFill/>
          </a:ln>
        </p:spPr>
        <p:txBody>
          <a:bodyPr anchorCtr="0" anchor="t" bIns="46025" lIns="92075" spcFirstLastPara="1" rIns="92075" wrap="square" tIns="46025">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1" name="Google Shape;71;p16"/>
          <p:cNvSpPr txBox="1"/>
          <p:nvPr>
            <p:ph idx="1" type="body"/>
          </p:nvPr>
        </p:nvSpPr>
        <p:spPr>
          <a:xfrm>
            <a:off x="722313" y="2180035"/>
            <a:ext cx="7772400" cy="1125140"/>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00"/>
              </a:spcBef>
              <a:spcAft>
                <a:spcPts val="0"/>
              </a:spcAft>
              <a:buClr>
                <a:schemeClr val="dk1"/>
              </a:buClr>
              <a:buSzPts val="2000"/>
              <a:buFont typeface="Times New Roman"/>
              <a:buNone/>
              <a:defRPr sz="2000"/>
            </a:lvl1pPr>
            <a:lvl2pPr indent="-228600" lvl="1" marL="914400" algn="l">
              <a:lnSpc>
                <a:spcPct val="100000"/>
              </a:lnSpc>
              <a:spcBef>
                <a:spcPts val="360"/>
              </a:spcBef>
              <a:spcAft>
                <a:spcPts val="0"/>
              </a:spcAft>
              <a:buClr>
                <a:schemeClr val="dk1"/>
              </a:buClr>
              <a:buSzPts val="1800"/>
              <a:buFont typeface="Times New Roman"/>
              <a:buNone/>
              <a:defRPr sz="1800"/>
            </a:lvl2pPr>
            <a:lvl3pPr indent="-228600" lvl="2" marL="1371600" algn="l">
              <a:lnSpc>
                <a:spcPct val="100000"/>
              </a:lnSpc>
              <a:spcBef>
                <a:spcPts val="320"/>
              </a:spcBef>
              <a:spcAft>
                <a:spcPts val="0"/>
              </a:spcAft>
              <a:buClr>
                <a:schemeClr val="dk1"/>
              </a:buClr>
              <a:buSzPts val="1600"/>
              <a:buFont typeface="Times New Roman"/>
              <a:buNone/>
              <a:defRPr sz="1600"/>
            </a:lvl3pPr>
            <a:lvl4pPr indent="-228600" lvl="3" marL="1828800" algn="l">
              <a:lnSpc>
                <a:spcPct val="100000"/>
              </a:lnSpc>
              <a:spcBef>
                <a:spcPts val="280"/>
              </a:spcBef>
              <a:spcAft>
                <a:spcPts val="0"/>
              </a:spcAft>
              <a:buClr>
                <a:schemeClr val="dk1"/>
              </a:buClr>
              <a:buSzPts val="1400"/>
              <a:buFont typeface="Times New Roman"/>
              <a:buNone/>
              <a:defRPr sz="1400"/>
            </a:lvl4pPr>
            <a:lvl5pPr indent="-228600" lvl="4" marL="2286000" algn="l">
              <a:lnSpc>
                <a:spcPct val="100000"/>
              </a:lnSpc>
              <a:spcBef>
                <a:spcPts val="280"/>
              </a:spcBef>
              <a:spcAft>
                <a:spcPts val="0"/>
              </a:spcAft>
              <a:buClr>
                <a:schemeClr val="dk1"/>
              </a:buClr>
              <a:buSzPts val="1400"/>
              <a:buFont typeface="Times New Roman"/>
              <a:buNone/>
              <a:defRPr sz="1400"/>
            </a:lvl5pPr>
            <a:lvl6pPr indent="-228600" lvl="5" marL="2743200" algn="l">
              <a:lnSpc>
                <a:spcPct val="100000"/>
              </a:lnSpc>
              <a:spcBef>
                <a:spcPts val="280"/>
              </a:spcBef>
              <a:spcAft>
                <a:spcPts val="0"/>
              </a:spcAft>
              <a:buClr>
                <a:schemeClr val="dk1"/>
              </a:buClr>
              <a:buSzPts val="1400"/>
              <a:buFont typeface="Times New Roman"/>
              <a:buNone/>
              <a:defRPr sz="1400"/>
            </a:lvl6pPr>
            <a:lvl7pPr indent="-228600" lvl="6" marL="3200400" algn="l">
              <a:lnSpc>
                <a:spcPct val="100000"/>
              </a:lnSpc>
              <a:spcBef>
                <a:spcPts val="280"/>
              </a:spcBef>
              <a:spcAft>
                <a:spcPts val="0"/>
              </a:spcAft>
              <a:buClr>
                <a:schemeClr val="dk1"/>
              </a:buClr>
              <a:buSzPts val="1400"/>
              <a:buFont typeface="Times New Roman"/>
              <a:buNone/>
              <a:defRPr sz="1400"/>
            </a:lvl7pPr>
            <a:lvl8pPr indent="-228600" lvl="7" marL="3657600" algn="l">
              <a:lnSpc>
                <a:spcPct val="100000"/>
              </a:lnSpc>
              <a:spcBef>
                <a:spcPts val="280"/>
              </a:spcBef>
              <a:spcAft>
                <a:spcPts val="0"/>
              </a:spcAft>
              <a:buClr>
                <a:schemeClr val="dk1"/>
              </a:buClr>
              <a:buSzPts val="1400"/>
              <a:buFont typeface="Times New Roman"/>
              <a:buNone/>
              <a:defRPr sz="1400"/>
            </a:lvl8pPr>
            <a:lvl9pPr indent="-228600" lvl="8" marL="4114800" algn="l">
              <a:lnSpc>
                <a:spcPct val="100000"/>
              </a:lnSpc>
              <a:spcBef>
                <a:spcPts val="280"/>
              </a:spcBef>
              <a:spcAft>
                <a:spcPts val="0"/>
              </a:spcAft>
              <a:buClr>
                <a:schemeClr val="dk1"/>
              </a:buClr>
              <a:buSzPts val="1400"/>
              <a:buFont typeface="Times New Roman"/>
              <a:buNone/>
              <a:defRPr sz="1400"/>
            </a:lvl9pPr>
          </a:lstStyle>
          <a:p/>
        </p:txBody>
      </p:sp>
      <p:sp>
        <p:nvSpPr>
          <p:cNvPr id="72" name="Google Shape;72;p16"/>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6"/>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4" name="Shape 74"/>
        <p:cNvGrpSpPr/>
        <p:nvPr/>
      </p:nvGrpSpPr>
      <p:grpSpPr>
        <a:xfrm>
          <a:off x="0" y="0"/>
          <a:ext cx="0" cy="0"/>
          <a:chOff x="0" y="0"/>
          <a:chExt cx="0" cy="0"/>
        </a:xfrm>
      </p:grpSpPr>
      <p:sp>
        <p:nvSpPr>
          <p:cNvPr id="75" name="Google Shape;75;p1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6" name="Google Shape;76;p17"/>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7" name="Google Shape;77;p17"/>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8" name="Google Shape;78;p17"/>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7"/>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0" name="Shape 80"/>
        <p:cNvGrpSpPr/>
        <p:nvPr/>
      </p:nvGrpSpPr>
      <p:grpSpPr>
        <a:xfrm>
          <a:off x="0" y="0"/>
          <a:ext cx="0" cy="0"/>
          <a:chOff x="0" y="0"/>
          <a:chExt cx="0" cy="0"/>
        </a:xfrm>
      </p:grpSpPr>
      <p:sp>
        <p:nvSpPr>
          <p:cNvPr id="81" name="Google Shape;81;p18"/>
          <p:cNvSpPr txBox="1"/>
          <p:nvPr>
            <p:ph type="title"/>
          </p:nvPr>
        </p:nvSpPr>
        <p:spPr>
          <a:xfrm>
            <a:off x="457200" y="205978"/>
            <a:ext cx="8229600" cy="85725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2" name="Google Shape;82;p18"/>
          <p:cNvSpPr txBox="1"/>
          <p:nvPr>
            <p:ph idx="1" type="body"/>
          </p:nvPr>
        </p:nvSpPr>
        <p:spPr>
          <a:xfrm>
            <a:off x="457200" y="1151335"/>
            <a:ext cx="4040188"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3" name="Google Shape;83;p18"/>
          <p:cNvSpPr txBox="1"/>
          <p:nvPr>
            <p:ph idx="2" type="body"/>
          </p:nvPr>
        </p:nvSpPr>
        <p:spPr>
          <a:xfrm>
            <a:off x="457200" y="1631156"/>
            <a:ext cx="4040188"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4" name="Google Shape;84;p18"/>
          <p:cNvSpPr txBox="1"/>
          <p:nvPr>
            <p:ph idx="3" type="body"/>
          </p:nvPr>
        </p:nvSpPr>
        <p:spPr>
          <a:xfrm>
            <a:off x="4645025" y="1151335"/>
            <a:ext cx="4041775"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5" name="Google Shape;85;p18"/>
          <p:cNvSpPr txBox="1"/>
          <p:nvPr>
            <p:ph idx="4" type="body"/>
          </p:nvPr>
        </p:nvSpPr>
        <p:spPr>
          <a:xfrm>
            <a:off x="4645025" y="1631156"/>
            <a:ext cx="4041775"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6" name="Google Shape;86;p18"/>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8"/>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8" name="Shape 88"/>
        <p:cNvGrpSpPr/>
        <p:nvPr/>
      </p:nvGrpSpPr>
      <p:grpSpPr>
        <a:xfrm>
          <a:off x="0" y="0"/>
          <a:ext cx="0" cy="0"/>
          <a:chOff x="0" y="0"/>
          <a:chExt cx="0" cy="0"/>
        </a:xfrm>
      </p:grpSpPr>
      <p:sp>
        <p:nvSpPr>
          <p:cNvPr id="89" name="Google Shape;89;p19"/>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0" name="Google Shape;90;p19"/>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9"/>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0"/>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5" name="Shape 95"/>
        <p:cNvGrpSpPr/>
        <p:nvPr/>
      </p:nvGrpSpPr>
      <p:grpSpPr>
        <a:xfrm>
          <a:off x="0" y="0"/>
          <a:ext cx="0" cy="0"/>
          <a:chOff x="0" y="0"/>
          <a:chExt cx="0" cy="0"/>
        </a:xfrm>
      </p:grpSpPr>
      <p:sp>
        <p:nvSpPr>
          <p:cNvPr id="96" name="Google Shape;96;p21"/>
          <p:cNvSpPr txBox="1"/>
          <p:nvPr>
            <p:ph type="title"/>
          </p:nvPr>
        </p:nvSpPr>
        <p:spPr>
          <a:xfrm>
            <a:off x="457200" y="204788"/>
            <a:ext cx="3008313" cy="871537"/>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7" name="Google Shape;97;p21"/>
          <p:cNvSpPr txBox="1"/>
          <p:nvPr>
            <p:ph idx="1" type="body"/>
          </p:nvPr>
        </p:nvSpPr>
        <p:spPr>
          <a:xfrm>
            <a:off x="3575050" y="204788"/>
            <a:ext cx="5111750" cy="4389835"/>
          </a:xfrm>
          <a:prstGeom prst="rect">
            <a:avLst/>
          </a:prstGeom>
          <a:noFill/>
          <a:ln>
            <a:noFill/>
          </a:ln>
        </p:spPr>
        <p:txBody>
          <a:bodyPr anchorCtr="0" anchor="t" bIns="46025" lIns="92075" spcFirstLastPara="1" rIns="92075" wrap="square" tIns="46025">
            <a:noAutofit/>
          </a:bodyPr>
          <a:lstStyle>
            <a:lvl1pPr indent="-431800" lvl="0" marL="457200" algn="l">
              <a:lnSpc>
                <a:spcPct val="100000"/>
              </a:lnSpc>
              <a:spcBef>
                <a:spcPts val="640"/>
              </a:spcBef>
              <a:spcAft>
                <a:spcPts val="0"/>
              </a:spcAft>
              <a:buClr>
                <a:schemeClr val="dk1"/>
              </a:buClr>
              <a:buSzPts val="3200"/>
              <a:buFont typeface="Times New Roman"/>
              <a:buChar char="•"/>
              <a:defRPr sz="3200"/>
            </a:lvl1pPr>
            <a:lvl2pPr indent="-406400" lvl="1" marL="914400" algn="l">
              <a:lnSpc>
                <a:spcPct val="100000"/>
              </a:lnSpc>
              <a:spcBef>
                <a:spcPts val="560"/>
              </a:spcBef>
              <a:spcAft>
                <a:spcPts val="0"/>
              </a:spcAft>
              <a:buClr>
                <a:schemeClr val="dk1"/>
              </a:buClr>
              <a:buSzPts val="2800"/>
              <a:buFont typeface="Times New Roman"/>
              <a:buChar char="–"/>
              <a:defRPr sz="2800"/>
            </a:lvl2pPr>
            <a:lvl3pPr indent="-381000" lvl="2" marL="1371600" algn="l">
              <a:lnSpc>
                <a:spcPct val="100000"/>
              </a:lnSpc>
              <a:spcBef>
                <a:spcPts val="480"/>
              </a:spcBef>
              <a:spcAft>
                <a:spcPts val="0"/>
              </a:spcAft>
              <a:buClr>
                <a:schemeClr val="dk1"/>
              </a:buClr>
              <a:buSzPts val="2400"/>
              <a:buFont typeface="Times New Roman"/>
              <a:buChar char="•"/>
              <a:defRPr sz="2400"/>
            </a:lvl3pPr>
            <a:lvl4pPr indent="-355600" lvl="3" marL="1828800" algn="l">
              <a:lnSpc>
                <a:spcPct val="100000"/>
              </a:lnSpc>
              <a:spcBef>
                <a:spcPts val="400"/>
              </a:spcBef>
              <a:spcAft>
                <a:spcPts val="0"/>
              </a:spcAft>
              <a:buClr>
                <a:schemeClr val="dk1"/>
              </a:buClr>
              <a:buSzPts val="2000"/>
              <a:buFont typeface="Times New Roman"/>
              <a:buChar char="–"/>
              <a:defRPr sz="2000"/>
            </a:lvl4pPr>
            <a:lvl5pPr indent="-355600" lvl="4" marL="2286000" algn="l">
              <a:lnSpc>
                <a:spcPct val="100000"/>
              </a:lnSpc>
              <a:spcBef>
                <a:spcPts val="400"/>
              </a:spcBef>
              <a:spcAft>
                <a:spcPts val="0"/>
              </a:spcAft>
              <a:buClr>
                <a:schemeClr val="dk1"/>
              </a:buClr>
              <a:buSzPts val="2000"/>
              <a:buFont typeface="Times New Roman"/>
              <a:buChar char="•"/>
              <a:defRPr sz="2000"/>
            </a:lvl5pPr>
            <a:lvl6pPr indent="-355600" lvl="5" marL="2743200" algn="l">
              <a:lnSpc>
                <a:spcPct val="100000"/>
              </a:lnSpc>
              <a:spcBef>
                <a:spcPts val="400"/>
              </a:spcBef>
              <a:spcAft>
                <a:spcPts val="0"/>
              </a:spcAft>
              <a:buClr>
                <a:schemeClr val="dk1"/>
              </a:buClr>
              <a:buSzPts val="2000"/>
              <a:buFont typeface="Times New Roman"/>
              <a:buChar char="•"/>
              <a:defRPr sz="2000"/>
            </a:lvl6pPr>
            <a:lvl7pPr indent="-355600" lvl="6" marL="3200400" algn="l">
              <a:lnSpc>
                <a:spcPct val="100000"/>
              </a:lnSpc>
              <a:spcBef>
                <a:spcPts val="400"/>
              </a:spcBef>
              <a:spcAft>
                <a:spcPts val="0"/>
              </a:spcAft>
              <a:buClr>
                <a:schemeClr val="dk1"/>
              </a:buClr>
              <a:buSzPts val="2000"/>
              <a:buFont typeface="Times New Roman"/>
              <a:buChar char="•"/>
              <a:defRPr sz="2000"/>
            </a:lvl7pPr>
            <a:lvl8pPr indent="-355600" lvl="7" marL="3657600" algn="l">
              <a:lnSpc>
                <a:spcPct val="100000"/>
              </a:lnSpc>
              <a:spcBef>
                <a:spcPts val="400"/>
              </a:spcBef>
              <a:spcAft>
                <a:spcPts val="0"/>
              </a:spcAft>
              <a:buClr>
                <a:schemeClr val="dk1"/>
              </a:buClr>
              <a:buSzPts val="2000"/>
              <a:buFont typeface="Times New Roman"/>
              <a:buChar char="•"/>
              <a:defRPr sz="2000"/>
            </a:lvl8pPr>
            <a:lvl9pPr indent="-355600" lvl="8" marL="4114800" algn="l">
              <a:lnSpc>
                <a:spcPct val="100000"/>
              </a:lnSpc>
              <a:spcBef>
                <a:spcPts val="400"/>
              </a:spcBef>
              <a:spcAft>
                <a:spcPts val="0"/>
              </a:spcAft>
              <a:buClr>
                <a:schemeClr val="dk1"/>
              </a:buClr>
              <a:buSzPts val="2000"/>
              <a:buFont typeface="Times New Roman"/>
              <a:buChar char="•"/>
              <a:defRPr sz="2000"/>
            </a:lvl9pPr>
          </a:lstStyle>
          <a:p/>
        </p:txBody>
      </p:sp>
      <p:sp>
        <p:nvSpPr>
          <p:cNvPr id="98" name="Google Shape;98;p21"/>
          <p:cNvSpPr txBox="1"/>
          <p:nvPr>
            <p:ph idx="2" type="body"/>
          </p:nvPr>
        </p:nvSpPr>
        <p:spPr>
          <a:xfrm>
            <a:off x="457200" y="1076325"/>
            <a:ext cx="3008313" cy="3518297"/>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99" name="Google Shape;99;p21"/>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1"/>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1" name="Shape 101"/>
        <p:cNvGrpSpPr/>
        <p:nvPr/>
      </p:nvGrpSpPr>
      <p:grpSpPr>
        <a:xfrm>
          <a:off x="0" y="0"/>
          <a:ext cx="0" cy="0"/>
          <a:chOff x="0" y="0"/>
          <a:chExt cx="0" cy="0"/>
        </a:xfrm>
      </p:grpSpPr>
      <p:sp>
        <p:nvSpPr>
          <p:cNvPr id="102" name="Google Shape;102;p22"/>
          <p:cNvSpPr txBox="1"/>
          <p:nvPr>
            <p:ph type="title"/>
          </p:nvPr>
        </p:nvSpPr>
        <p:spPr>
          <a:xfrm>
            <a:off x="1792288" y="3600450"/>
            <a:ext cx="5486400" cy="425053"/>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3" name="Google Shape;103;p22"/>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104" name="Google Shape;104;p22"/>
          <p:cNvSpPr txBox="1"/>
          <p:nvPr>
            <p:ph idx="1" type="body"/>
          </p:nvPr>
        </p:nvSpPr>
        <p:spPr>
          <a:xfrm>
            <a:off x="1792288" y="4025503"/>
            <a:ext cx="5486400" cy="603646"/>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105" name="Google Shape;105;p22"/>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2"/>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7" name="Shape 107"/>
        <p:cNvGrpSpPr/>
        <p:nvPr/>
      </p:nvGrpSpPr>
      <p:grpSpPr>
        <a:xfrm>
          <a:off x="0" y="0"/>
          <a:ext cx="0" cy="0"/>
          <a:chOff x="0" y="0"/>
          <a:chExt cx="0" cy="0"/>
        </a:xfrm>
      </p:grpSpPr>
      <p:sp>
        <p:nvSpPr>
          <p:cNvPr id="108" name="Google Shape;108;p2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9" name="Google Shape;109;p23"/>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0" name="Google Shape;110;p23"/>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2" name="Shape 112"/>
        <p:cNvGrpSpPr/>
        <p:nvPr/>
      </p:nvGrpSpPr>
      <p:grpSpPr>
        <a:xfrm>
          <a:off x="0" y="0"/>
          <a:ext cx="0" cy="0"/>
          <a:chOff x="0" y="0"/>
          <a:chExt cx="0" cy="0"/>
        </a:xfrm>
      </p:grpSpPr>
      <p:sp>
        <p:nvSpPr>
          <p:cNvPr id="113" name="Google Shape;113;p24"/>
          <p:cNvSpPr txBox="1"/>
          <p:nvPr>
            <p:ph type="title"/>
          </p:nvPr>
        </p:nvSpPr>
        <p:spPr>
          <a:xfrm rot="5400000">
            <a:off x="5457825" y="1571625"/>
            <a:ext cx="4057650" cy="1943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14" name="Google Shape;114;p24"/>
          <p:cNvSpPr txBox="1"/>
          <p:nvPr>
            <p:ph idx="1" type="body"/>
          </p:nvPr>
        </p:nvSpPr>
        <p:spPr>
          <a:xfrm rot="5400000">
            <a:off x="1495425" y="-295275"/>
            <a:ext cx="4057650" cy="56769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5" name="Google Shape;115;p24"/>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2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52" name="Google Shape;52;p13"/>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53" name="Google Shape;53;p13"/>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54" name="Google Shape;54;p1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23</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1873r0</a:t>
            </a:r>
            <a:endParaRPr b="1" i="0" sz="1800" u="none" cap="none" strike="noStrik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57" name="Google Shape;57;p13"/>
          <p:cNvSpPr/>
          <p:nvPr/>
        </p:nvSpPr>
        <p:spPr>
          <a:xfrm>
            <a:off x="685800" y="4856560"/>
            <a:ext cx="718145" cy="138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5"/>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a:t>Post-FCS MAC padding</a:t>
            </a:r>
            <a:endParaRPr/>
          </a:p>
        </p:txBody>
      </p:sp>
      <p:sp>
        <p:nvSpPr>
          <p:cNvPr id="126" name="Google Shape;126;p25"/>
          <p:cNvSpPr txBox="1"/>
          <p:nvPr>
            <p:ph idx="4294967295" type="body"/>
          </p:nvPr>
        </p:nvSpPr>
        <p:spPr>
          <a:xfrm>
            <a:off x="685799" y="1478527"/>
            <a:ext cx="7772400" cy="28575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2023-11-14</a:t>
            </a:r>
            <a:endParaRPr b="0" sz="2000"/>
          </a:p>
        </p:txBody>
      </p:sp>
      <p:sp>
        <p:nvSpPr>
          <p:cNvPr id="127" name="Google Shape;127;p25"/>
          <p:cNvSpPr txBox="1"/>
          <p:nvPr>
            <p:ph idx="10" type="dt"/>
          </p:nvPr>
        </p:nvSpPr>
        <p:spPr>
          <a:xfrm>
            <a:off x="696929" y="249450"/>
            <a:ext cx="1622100" cy="207600"/>
          </a:xfrm>
          <a:prstGeom prst="rect">
            <a:avLst/>
          </a:prstGeom>
        </p:spPr>
        <p:txBody>
          <a:bodyPr anchorCtr="0" anchor="b" bIns="0" lIns="0" spcFirstLastPara="1" rIns="0" wrap="square" tIns="0">
            <a:noAutofit/>
          </a:bodyPr>
          <a:lstStyle/>
          <a:p>
            <a:pPr indent="0" lvl="0" marL="0" rtl="0" algn="l">
              <a:spcBef>
                <a:spcPts val="0"/>
              </a:spcBef>
              <a:spcAft>
                <a:spcPts val="0"/>
              </a:spcAft>
              <a:buSzPts val="1400"/>
              <a:buNone/>
            </a:pPr>
            <a:r>
              <a:rPr lang="en"/>
              <a:t>November 2023</a:t>
            </a:r>
            <a:endParaRPr/>
          </a:p>
        </p:txBody>
      </p:sp>
      <p:sp>
        <p:nvSpPr>
          <p:cNvPr id="128" name="Google Shape;128;p25"/>
          <p:cNvSpPr/>
          <p:nvPr/>
        </p:nvSpPr>
        <p:spPr>
          <a:xfrm>
            <a:off x="718260" y="1757159"/>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129" name="Google Shape;129;p25"/>
          <p:cNvGraphicFramePr/>
          <p:nvPr/>
        </p:nvGraphicFramePr>
        <p:xfrm>
          <a:off x="718260" y="2031323"/>
          <a:ext cx="3000000" cy="3000000"/>
        </p:xfrm>
        <a:graphic>
          <a:graphicData uri="http://schemas.openxmlformats.org/drawingml/2006/table">
            <a:tbl>
              <a:tblPr>
                <a:noFill/>
                <a:tableStyleId>{9DA08796-0162-4618-9C4C-A7E0E4741103}</a:tableStyleId>
              </a:tblPr>
              <a:tblGrid>
                <a:gridCol w="1586425"/>
                <a:gridCol w="877675"/>
                <a:gridCol w="1695975"/>
                <a:gridCol w="634600"/>
                <a:gridCol w="2367825"/>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9">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a:t>
                      </a:r>
                      <a:r>
                        <a:rPr lang="en" sz="1100">
                          <a:solidFill>
                            <a:schemeClr val="dk1"/>
                          </a:solidFill>
                          <a:latin typeface="Times New Roman"/>
                          <a:ea typeface="Times New Roman"/>
                          <a:cs typeface="Times New Roman"/>
                          <a:sym typeface="Times New Roman"/>
                        </a:rPr>
                        <a:t>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a:t>
                      </a:r>
                      <a:r>
                        <a:rPr lang="en" sz="1100" u="none" cap="none" strike="noStrike">
                          <a:latin typeface="Times New Roman"/>
                          <a:ea typeface="Times New Roman"/>
                          <a:cs typeface="Times New Roman"/>
                          <a:sym typeface="Times New Roman"/>
                        </a:rPr>
                        <a:t> Fischer</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matthew.fischer@broadcom.com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Vinko Erceg</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vinko.erceg@broadcom.com</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Kamal Singhal</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kamal.singhal@broadcom.com</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Bijoy Bhukania</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bijoy.bhukania@broadcom.com</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Vara Javvadi </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vara.javvadi@broadcom.com</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None/>
                      </a:pPr>
                      <a:r>
                        <a:rPr lang="en" sz="1100">
                          <a:solidFill>
                            <a:schemeClr val="dk1"/>
                          </a:solidFill>
                          <a:latin typeface="Times New Roman"/>
                          <a:ea typeface="Times New Roman"/>
                          <a:cs typeface="Times New Roman"/>
                          <a:sym typeface="Times New Roman"/>
                        </a:rPr>
                        <a:t>Swetank Ambar</a:t>
                      </a:r>
                      <a:endParaRPr sz="1100">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swetank.ambar@broadcom.com</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Sandeep PS</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sandeep.ps@broadcom.com</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4"/>
          <p:cNvSpPr txBox="1"/>
          <p:nvPr>
            <p:ph idx="1" type="body"/>
          </p:nvPr>
        </p:nvSpPr>
        <p:spPr>
          <a:xfrm>
            <a:off x="86100" y="1104400"/>
            <a:ext cx="8971800" cy="3603600"/>
          </a:xfrm>
          <a:prstGeom prst="rect">
            <a:avLst/>
          </a:prstGeom>
          <a:noFill/>
          <a:ln>
            <a:noFill/>
          </a:ln>
        </p:spPr>
        <p:txBody>
          <a:bodyPr anchorCtr="0" anchor="t" bIns="46025" lIns="92075" spcFirstLastPara="1" rIns="92075" wrap="square" tIns="46025">
            <a:noAutofit/>
          </a:bodyPr>
          <a:lstStyle/>
          <a:p>
            <a:pPr indent="-336550" lvl="0" marL="457200" rtl="0" algn="l">
              <a:lnSpc>
                <a:spcPct val="115000"/>
              </a:lnSpc>
              <a:spcBef>
                <a:spcPts val="0"/>
              </a:spcBef>
              <a:spcAft>
                <a:spcPts val="0"/>
              </a:spcAft>
              <a:buSzPts val="1700"/>
              <a:buChar char="•"/>
            </a:pPr>
            <a:r>
              <a:rPr b="0" lang="en" sz="1700"/>
              <a:t>Can be used for efficient EMLSR/EMLMR switching delay where the </a:t>
            </a:r>
            <a:r>
              <a:rPr b="0" lang="en" sz="1700"/>
              <a:t>initial</a:t>
            </a:r>
            <a:r>
              <a:rPr b="0" lang="en" sz="1700"/>
              <a:t> transmission is in non-HT duplicate format and hence, decodable over 20MHz. The receivers can fully commit to the switch from listen to receive mode after decoding the UHR FCS without having to decode the FCS at the end of the frame and hence, without any false switches</a:t>
            </a:r>
            <a:endParaRPr b="0" sz="1700"/>
          </a:p>
          <a:p>
            <a:pPr indent="-336550" lvl="0" marL="457200" rtl="0" algn="l">
              <a:lnSpc>
                <a:spcPct val="115000"/>
              </a:lnSpc>
              <a:spcBef>
                <a:spcPts val="0"/>
              </a:spcBef>
              <a:spcAft>
                <a:spcPts val="0"/>
              </a:spcAft>
              <a:buSzPts val="1700"/>
              <a:buChar char="•"/>
            </a:pPr>
            <a:r>
              <a:rPr b="0" lang="en" sz="1700"/>
              <a:t>Can be used for Single Link and Multi link Power Save where the initial reception can be only over 20MHz and hence, use much lower power. After decoding the UHR FCS, the receiver can </a:t>
            </a:r>
            <a:r>
              <a:rPr b="0" lang="en" sz="1700"/>
              <a:t>expand</a:t>
            </a:r>
            <a:r>
              <a:rPr b="0" lang="en" sz="1700"/>
              <a:t> its bandwidth capability during the post-FCS MAC padding.</a:t>
            </a:r>
            <a:endParaRPr b="0" sz="1700"/>
          </a:p>
          <a:p>
            <a:pPr indent="-336550" lvl="0" marL="457200" rtl="0" algn="l">
              <a:lnSpc>
                <a:spcPct val="115000"/>
              </a:lnSpc>
              <a:spcBef>
                <a:spcPts val="0"/>
              </a:spcBef>
              <a:spcAft>
                <a:spcPts val="0"/>
              </a:spcAft>
              <a:buSzPts val="1700"/>
              <a:buChar char="•"/>
            </a:pPr>
            <a:r>
              <a:rPr b="0" lang="en" sz="1700"/>
              <a:t>Can be utilized for Dynamic Subband Operation where the receiver can start switching to the indicated subband immediately after decoding the UHR FCS</a:t>
            </a:r>
            <a:endParaRPr b="0" sz="1700"/>
          </a:p>
          <a:p>
            <a:pPr indent="-336550" lvl="0" marL="457200" rtl="0" algn="l">
              <a:lnSpc>
                <a:spcPct val="115000"/>
              </a:lnSpc>
              <a:spcBef>
                <a:spcPts val="0"/>
              </a:spcBef>
              <a:spcAft>
                <a:spcPts val="0"/>
              </a:spcAft>
              <a:buSzPts val="1700"/>
              <a:buChar char="•"/>
            </a:pPr>
            <a:r>
              <a:rPr b="0" lang="en" sz="1700"/>
              <a:t>Can also be useful for Non-Primary Channel Access where a recipient is listening for preamble on multiple channels and may need to switch to a data reception mode after receiving the initial frame.</a:t>
            </a:r>
            <a:endParaRPr b="0" sz="1700"/>
          </a:p>
        </p:txBody>
      </p:sp>
      <p:sp>
        <p:nvSpPr>
          <p:cNvPr id="191" name="Google Shape;191;p3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192" name="Google Shape;192;p34"/>
          <p:cNvSpPr txBox="1"/>
          <p:nvPr>
            <p:ph type="title"/>
          </p:nvPr>
        </p:nvSpPr>
        <p:spPr>
          <a:xfrm>
            <a:off x="325075" y="438150"/>
            <a:ext cx="86037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Benefits of the proposed solution for </a:t>
            </a:r>
            <a:r>
              <a:rPr lang="en" sz="2500"/>
              <a:t> post-FCS MAC padding</a:t>
            </a:r>
            <a:endParaRPr sz="2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5"/>
          <p:cNvSpPr txBox="1"/>
          <p:nvPr>
            <p:ph idx="1" type="body"/>
          </p:nvPr>
        </p:nvSpPr>
        <p:spPr>
          <a:xfrm>
            <a:off x="86100" y="1104400"/>
            <a:ext cx="8971800" cy="3284100"/>
          </a:xfrm>
          <a:prstGeom prst="rect">
            <a:avLst/>
          </a:prstGeom>
          <a:noFill/>
          <a:ln>
            <a:noFill/>
          </a:ln>
        </p:spPr>
        <p:txBody>
          <a:bodyPr anchorCtr="0" anchor="t" bIns="46025" lIns="92075" spcFirstLastPara="1" rIns="92075" wrap="square" tIns="46025">
            <a:noAutofit/>
          </a:bodyPr>
          <a:lstStyle/>
          <a:p>
            <a:pPr indent="-355600" lvl="0" marL="457200" rtl="0" algn="l">
              <a:spcBef>
                <a:spcPts val="0"/>
              </a:spcBef>
              <a:spcAft>
                <a:spcPts val="0"/>
              </a:spcAft>
              <a:buSzPts val="2000"/>
              <a:buChar char="•"/>
            </a:pPr>
            <a:r>
              <a:rPr b="0" lang="en" sz="2000"/>
              <a:t>Padding is crucial to provide the necessary and variable delay allowances required for various features in legacy 802.11 as well as in UHR</a:t>
            </a:r>
            <a:endParaRPr b="0" sz="2000"/>
          </a:p>
          <a:p>
            <a:pPr indent="-355600" lvl="0" marL="457200" rtl="0" algn="l">
              <a:spcBef>
                <a:spcPts val="0"/>
              </a:spcBef>
              <a:spcAft>
                <a:spcPts val="0"/>
              </a:spcAft>
              <a:buSzPts val="2000"/>
              <a:buChar char="•"/>
            </a:pPr>
            <a:r>
              <a:rPr b="0" lang="en" sz="2000"/>
              <a:t>The currently available forms of padding in 802.11 have limitations in specific use cases</a:t>
            </a:r>
            <a:endParaRPr b="0" sz="2000"/>
          </a:p>
          <a:p>
            <a:pPr indent="-355600" lvl="0" marL="457200" rtl="0" algn="l">
              <a:spcBef>
                <a:spcPts val="0"/>
              </a:spcBef>
              <a:spcAft>
                <a:spcPts val="0"/>
              </a:spcAft>
              <a:buSzPts val="2000"/>
              <a:buChar char="•"/>
            </a:pPr>
            <a:r>
              <a:rPr b="0" lang="en" sz="2000"/>
              <a:t>The proposed solution to </a:t>
            </a:r>
            <a:r>
              <a:rPr b="0" lang="en" sz="2000"/>
              <a:t>introduce</a:t>
            </a:r>
            <a:r>
              <a:rPr b="0" lang="en" sz="2000"/>
              <a:t> a post-FCS MAC padding or rather pre-MAC padding FCS for UHR has benefits in numerous use cases ranging from EMLSR, EMLMR, NPCA, DSO and Power Save. It is also compatible with pre-UHR devices and does not impact them adversely</a:t>
            </a:r>
            <a:endParaRPr b="0" sz="2000"/>
          </a:p>
          <a:p>
            <a:pPr indent="0" lvl="0" marL="914400" rtl="0" algn="l">
              <a:spcBef>
                <a:spcPts val="0"/>
              </a:spcBef>
              <a:spcAft>
                <a:spcPts val="0"/>
              </a:spcAft>
              <a:buNone/>
            </a:pPr>
            <a:r>
              <a:t/>
            </a:r>
            <a:endParaRPr/>
          </a:p>
        </p:txBody>
      </p:sp>
      <p:sp>
        <p:nvSpPr>
          <p:cNvPr id="198" name="Google Shape;198;p3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199" name="Google Shape;199;p35"/>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Conclusion</a:t>
            </a:r>
            <a:endParaRPr sz="2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6"/>
          <p:cNvSpPr txBox="1"/>
          <p:nvPr>
            <p:ph idx="1" type="body"/>
          </p:nvPr>
        </p:nvSpPr>
        <p:spPr>
          <a:xfrm>
            <a:off x="760413" y="1199549"/>
            <a:ext cx="7772400" cy="3086100"/>
          </a:xfrm>
          <a:prstGeom prst="rect">
            <a:avLst/>
          </a:prstGeom>
          <a:noFill/>
          <a:ln>
            <a:noFill/>
          </a:ln>
        </p:spPr>
        <p:txBody>
          <a:bodyPr anchorCtr="0" anchor="t" bIns="46025" lIns="92075" spcFirstLastPara="1" rIns="92075" wrap="square" tIns="46025">
            <a:noAutofit/>
          </a:bodyPr>
          <a:lstStyle/>
          <a:p>
            <a:pPr indent="0" lvl="0" marL="0" rtl="0" algn="l">
              <a:lnSpc>
                <a:spcPct val="100000"/>
              </a:lnSpc>
              <a:spcBef>
                <a:spcPts val="0"/>
              </a:spcBef>
              <a:spcAft>
                <a:spcPts val="0"/>
              </a:spcAft>
              <a:buNone/>
            </a:pPr>
            <a:r>
              <a:rPr b="0" lang="en" sz="1600"/>
              <a:t>[1] IEEE P802.11be™/D5.0</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205" name="Google Shape;205;p36"/>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lnSpc>
                <a:spcPct val="100000"/>
              </a:lnSpc>
              <a:spcBef>
                <a:spcPts val="0"/>
              </a:spcBef>
              <a:spcAft>
                <a:spcPts val="0"/>
              </a:spcAft>
              <a:buSzPts val="1200"/>
              <a:buNone/>
            </a:pPr>
            <a:r>
              <a:rPr lang="en"/>
              <a:t>Slide </a:t>
            </a:r>
            <a:fld id="{00000000-1234-1234-1234-123412341234}" type="slidenum">
              <a:rPr lang="en"/>
              <a:t>‹#›</a:t>
            </a:fld>
            <a:endParaRPr/>
          </a:p>
        </p:txBody>
      </p:sp>
      <p:sp>
        <p:nvSpPr>
          <p:cNvPr id="206" name="Google Shape;206;p36"/>
          <p:cNvSpPr txBox="1"/>
          <p:nvPr>
            <p:ph type="title"/>
          </p:nvPr>
        </p:nvSpPr>
        <p:spPr>
          <a:xfrm>
            <a:off x="351175" y="477175"/>
            <a:ext cx="7772400" cy="8001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810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Abstract</a:t>
            </a:r>
            <a:endParaRPr sz="2800"/>
          </a:p>
        </p:txBody>
      </p:sp>
      <p:sp>
        <p:nvSpPr>
          <p:cNvPr id="135" name="Google Shape;135;p26"/>
          <p:cNvSpPr txBox="1"/>
          <p:nvPr>
            <p:ph idx="1" type="body"/>
          </p:nvPr>
        </p:nvSpPr>
        <p:spPr>
          <a:xfrm>
            <a:off x="304800" y="1084463"/>
            <a:ext cx="8503800" cy="3701400"/>
          </a:xfrm>
          <a:prstGeom prst="rect">
            <a:avLst/>
          </a:prstGeom>
          <a:noFill/>
          <a:ln>
            <a:noFill/>
          </a:ln>
        </p:spPr>
        <p:txBody>
          <a:bodyPr anchorCtr="0" anchor="t" bIns="68575" lIns="68575" spcFirstLastPara="1" rIns="68575" wrap="square" tIns="68575">
            <a:noAutofit/>
          </a:bodyPr>
          <a:lstStyle/>
          <a:p>
            <a:pPr indent="0" lvl="0" marL="0" rtl="0" algn="just">
              <a:lnSpc>
                <a:spcPct val="130000"/>
              </a:lnSpc>
              <a:spcBef>
                <a:spcPts val="900"/>
              </a:spcBef>
              <a:spcAft>
                <a:spcPts val="0"/>
              </a:spcAft>
              <a:buNone/>
            </a:pPr>
            <a:r>
              <a:rPr b="0" lang="en" sz="1800"/>
              <a:t>This contribution discusses the requirement and method to introduce a post-FCS MAC padding for 802.11bn</a:t>
            </a:r>
            <a:endParaRPr b="0" sz="1800"/>
          </a:p>
          <a:p>
            <a:pPr indent="0" lvl="0" marL="0" rtl="0" algn="just">
              <a:lnSpc>
                <a:spcPct val="130000"/>
              </a:lnSpc>
              <a:spcBef>
                <a:spcPts val="900"/>
              </a:spcBef>
              <a:spcAft>
                <a:spcPts val="0"/>
              </a:spcAft>
              <a:buNone/>
            </a:pPr>
            <a:r>
              <a:t/>
            </a:r>
            <a:endParaRPr b="0" sz="1800"/>
          </a:p>
        </p:txBody>
      </p:sp>
      <p:sp>
        <p:nvSpPr>
          <p:cNvPr id="136" name="Google Shape;136;p2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idx="1" type="body"/>
          </p:nvPr>
        </p:nvSpPr>
        <p:spPr>
          <a:xfrm>
            <a:off x="383900" y="1147350"/>
            <a:ext cx="8493900" cy="3430500"/>
          </a:xfrm>
          <a:prstGeom prst="rect">
            <a:avLst/>
          </a:prstGeom>
          <a:noFill/>
          <a:ln>
            <a:noFill/>
          </a:ln>
        </p:spPr>
        <p:txBody>
          <a:bodyPr anchorCtr="0" anchor="t" bIns="46025" lIns="92075" spcFirstLastPara="1" rIns="92075" wrap="square" tIns="46025">
            <a:noAutofit/>
          </a:bodyPr>
          <a:lstStyle/>
          <a:p>
            <a:pPr indent="-342900" lvl="0" marL="342900" rtl="0" algn="l">
              <a:lnSpc>
                <a:spcPct val="115000"/>
              </a:lnSpc>
              <a:spcBef>
                <a:spcPts val="0"/>
              </a:spcBef>
              <a:spcAft>
                <a:spcPts val="0"/>
              </a:spcAft>
              <a:buSzPts val="1800"/>
              <a:buChar char="•"/>
            </a:pPr>
            <a:r>
              <a:rPr b="0" lang="en" sz="1800"/>
              <a:t>Padding has been conventionally required in 802.11 for the following cases:</a:t>
            </a:r>
            <a:endParaRPr b="0" sz="1800"/>
          </a:p>
          <a:p>
            <a:pPr indent="-342900" lvl="1" marL="914400" rtl="0" algn="l">
              <a:lnSpc>
                <a:spcPct val="115000"/>
              </a:lnSpc>
              <a:spcBef>
                <a:spcPts val="0"/>
              </a:spcBef>
              <a:spcAft>
                <a:spcPts val="0"/>
              </a:spcAft>
              <a:buSzPts val="1800"/>
              <a:buChar char="–"/>
            </a:pPr>
            <a:r>
              <a:rPr lang="en" sz="1800"/>
              <a:t>To stretch the occupancy of a DL/UL transmission to the end of a symbol</a:t>
            </a:r>
            <a:endParaRPr sz="1800"/>
          </a:p>
          <a:p>
            <a:pPr indent="-342900" lvl="1" marL="914400" rtl="0" algn="l">
              <a:lnSpc>
                <a:spcPct val="115000"/>
              </a:lnSpc>
              <a:spcBef>
                <a:spcPts val="0"/>
              </a:spcBef>
              <a:spcAft>
                <a:spcPts val="0"/>
              </a:spcAft>
              <a:buSzPts val="1800"/>
              <a:buChar char="–"/>
            </a:pPr>
            <a:r>
              <a:rPr lang="en" sz="1800"/>
              <a:t>In case of a DL/UL MU transmission, to align the end times of individual A-MPDUs corresponding to multiple STAs</a:t>
            </a:r>
            <a:endParaRPr sz="1800"/>
          </a:p>
          <a:p>
            <a:pPr indent="-342900" lvl="1" marL="914400" rtl="0" algn="l">
              <a:lnSpc>
                <a:spcPct val="115000"/>
              </a:lnSpc>
              <a:spcBef>
                <a:spcPts val="0"/>
              </a:spcBef>
              <a:spcAft>
                <a:spcPts val="0"/>
              </a:spcAft>
              <a:buSzPts val="1800"/>
              <a:buChar char="–"/>
            </a:pPr>
            <a:r>
              <a:rPr lang="en" sz="1800"/>
              <a:t>To provide a time margin for processing a PPDU, especially its last symbol</a:t>
            </a:r>
            <a:endParaRPr sz="1800"/>
          </a:p>
          <a:p>
            <a:pPr indent="-342900" lvl="1" marL="914400" rtl="0" algn="l">
              <a:lnSpc>
                <a:spcPct val="115000"/>
              </a:lnSpc>
              <a:spcBef>
                <a:spcPts val="0"/>
              </a:spcBef>
              <a:spcAft>
                <a:spcPts val="0"/>
              </a:spcAft>
              <a:buSzPts val="1800"/>
              <a:buChar char="–"/>
            </a:pPr>
            <a:r>
              <a:rPr lang="en" sz="1800"/>
              <a:t>In case of 802.11be, padding is also used to provide for switching delays in EMLSR and EMLMR as well as to align transmission of PPDUs over multiple links</a:t>
            </a:r>
            <a:endParaRPr sz="1800"/>
          </a:p>
          <a:p>
            <a:pPr indent="-342900" lvl="0" marL="342900" rtl="0" algn="l">
              <a:lnSpc>
                <a:spcPct val="115000"/>
              </a:lnSpc>
              <a:spcBef>
                <a:spcPts val="0"/>
              </a:spcBef>
              <a:spcAft>
                <a:spcPts val="0"/>
              </a:spcAft>
              <a:buSzPts val="1800"/>
              <a:buChar char="•"/>
            </a:pPr>
            <a:r>
              <a:rPr b="0" lang="en" sz="1800"/>
              <a:t>802.11bn</a:t>
            </a:r>
            <a:r>
              <a:rPr b="0" lang="en" sz="1800"/>
              <a:t> is considering several schemes like Non-Primary Channel Access, Power Save, Dynamic Subband Operation and enhanced In-Device-Coexistence which may need delay allowances through padding for adapting to different channels or subbands.</a:t>
            </a:r>
            <a:endParaRPr b="0" sz="1800"/>
          </a:p>
        </p:txBody>
      </p:sp>
      <p:sp>
        <p:nvSpPr>
          <p:cNvPr id="142" name="Google Shape;142;p2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43" name="Google Shape;143;p27"/>
          <p:cNvSpPr txBox="1"/>
          <p:nvPr>
            <p:ph type="title"/>
          </p:nvPr>
        </p:nvSpPr>
        <p:spPr>
          <a:xfrm>
            <a:off x="685800" y="5143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Problem Statement</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idx="1" type="body"/>
          </p:nvPr>
        </p:nvSpPr>
        <p:spPr>
          <a:xfrm>
            <a:off x="412950" y="1147350"/>
            <a:ext cx="8043600" cy="3430500"/>
          </a:xfrm>
          <a:prstGeom prst="rect">
            <a:avLst/>
          </a:prstGeom>
          <a:noFill/>
          <a:ln>
            <a:noFill/>
          </a:ln>
        </p:spPr>
        <p:txBody>
          <a:bodyPr anchorCtr="0" anchor="t" bIns="46025" lIns="92075" spcFirstLastPara="1" rIns="92075" wrap="square" tIns="46025">
            <a:noAutofit/>
          </a:bodyPr>
          <a:lstStyle/>
          <a:p>
            <a:pPr indent="-336550" lvl="0" marL="342900" rtl="0" algn="l">
              <a:lnSpc>
                <a:spcPct val="150000"/>
              </a:lnSpc>
              <a:spcBef>
                <a:spcPts val="0"/>
              </a:spcBef>
              <a:spcAft>
                <a:spcPts val="0"/>
              </a:spcAft>
              <a:buSzPts val="1700"/>
              <a:buChar char="•"/>
            </a:pPr>
            <a:r>
              <a:rPr b="0" lang="en" sz="1700"/>
              <a:t>MAC padding in a single MPDU</a:t>
            </a:r>
            <a:endParaRPr b="0" sz="1700"/>
          </a:p>
          <a:p>
            <a:pPr indent="-336550" lvl="1" marL="914400" rtl="0" algn="l">
              <a:lnSpc>
                <a:spcPct val="150000"/>
              </a:lnSpc>
              <a:spcBef>
                <a:spcPts val="0"/>
              </a:spcBef>
              <a:spcAft>
                <a:spcPts val="0"/>
              </a:spcAft>
              <a:buSzPts val="1700"/>
              <a:buChar char="–"/>
            </a:pPr>
            <a:r>
              <a:rPr lang="en" sz="1700"/>
              <a:t>Pre-FCS</a:t>
            </a:r>
            <a:endParaRPr b="0" sz="1700"/>
          </a:p>
          <a:p>
            <a:pPr indent="-336550" lvl="0" marL="342900" rtl="0" algn="l">
              <a:lnSpc>
                <a:spcPct val="150000"/>
              </a:lnSpc>
              <a:spcBef>
                <a:spcPts val="0"/>
              </a:spcBef>
              <a:spcAft>
                <a:spcPts val="0"/>
              </a:spcAft>
              <a:buSzPts val="1700"/>
              <a:buChar char="•"/>
            </a:pPr>
            <a:r>
              <a:rPr b="0" lang="en" sz="1700"/>
              <a:t>PHY padding in an HE PPDU</a:t>
            </a:r>
            <a:endParaRPr sz="1700"/>
          </a:p>
          <a:p>
            <a:pPr indent="-336550" lvl="1" marL="914400" rtl="0" algn="l">
              <a:lnSpc>
                <a:spcPct val="150000"/>
              </a:lnSpc>
              <a:spcBef>
                <a:spcPts val="0"/>
              </a:spcBef>
              <a:spcAft>
                <a:spcPts val="0"/>
              </a:spcAft>
              <a:buSzPts val="1700"/>
              <a:buChar char="–"/>
            </a:pPr>
            <a:r>
              <a:rPr lang="en" sz="1700"/>
              <a:t>Packet extension (up to 16us)</a:t>
            </a:r>
            <a:endParaRPr sz="1700"/>
          </a:p>
          <a:p>
            <a:pPr indent="-336550" lvl="1" marL="914400" rtl="0" algn="l">
              <a:lnSpc>
                <a:spcPct val="150000"/>
              </a:lnSpc>
              <a:spcBef>
                <a:spcPts val="0"/>
              </a:spcBef>
              <a:spcAft>
                <a:spcPts val="0"/>
              </a:spcAft>
              <a:buSzPts val="1700"/>
              <a:buChar char="–"/>
            </a:pPr>
            <a:r>
              <a:rPr lang="en" sz="1700"/>
              <a:t>Post-FCS padding (limited by symbol length)</a:t>
            </a:r>
            <a:endParaRPr sz="1700"/>
          </a:p>
          <a:p>
            <a:pPr indent="-336550" lvl="0" marL="342900" rtl="0" algn="l">
              <a:lnSpc>
                <a:spcPct val="150000"/>
              </a:lnSpc>
              <a:spcBef>
                <a:spcPts val="0"/>
              </a:spcBef>
              <a:spcAft>
                <a:spcPts val="0"/>
              </a:spcAft>
              <a:buSzPts val="1700"/>
              <a:buChar char="•"/>
            </a:pPr>
            <a:r>
              <a:rPr b="0" lang="en" sz="1700"/>
              <a:t>Padding through a null MPDU in an A-MPDU</a:t>
            </a:r>
            <a:endParaRPr b="0" sz="1700"/>
          </a:p>
          <a:p>
            <a:pPr indent="-336550" lvl="1" marL="914400" rtl="0" algn="l">
              <a:lnSpc>
                <a:spcPct val="150000"/>
              </a:lnSpc>
              <a:spcBef>
                <a:spcPts val="0"/>
              </a:spcBef>
              <a:spcAft>
                <a:spcPts val="0"/>
              </a:spcAft>
              <a:buSzPts val="1700"/>
              <a:buChar char="–"/>
            </a:pPr>
            <a:r>
              <a:rPr lang="en" sz="1700"/>
              <a:t>HT and later PPDUs can carry an AMPDU the last of which can be a null MPDU</a:t>
            </a:r>
            <a:endParaRPr b="0" sz="1700"/>
          </a:p>
          <a:p>
            <a:pPr indent="-336550" lvl="0" marL="342900" rtl="0" algn="l">
              <a:lnSpc>
                <a:spcPct val="150000"/>
              </a:lnSpc>
              <a:spcBef>
                <a:spcPts val="0"/>
              </a:spcBef>
              <a:spcAft>
                <a:spcPts val="0"/>
              </a:spcAft>
              <a:buSzPts val="1700"/>
              <a:buChar char="•"/>
            </a:pPr>
            <a:r>
              <a:rPr b="0" lang="en" sz="1700"/>
              <a:t>Padding with NULL Delimiters in an A-MPDU</a:t>
            </a:r>
            <a:endParaRPr b="0" sz="1700"/>
          </a:p>
          <a:p>
            <a:pPr indent="0" lvl="0" marL="457200" rtl="0" algn="l">
              <a:lnSpc>
                <a:spcPct val="150000"/>
              </a:lnSpc>
              <a:spcBef>
                <a:spcPts val="0"/>
              </a:spcBef>
              <a:spcAft>
                <a:spcPts val="0"/>
              </a:spcAft>
              <a:buNone/>
            </a:pPr>
            <a:r>
              <a:t/>
            </a:r>
            <a:endParaRPr sz="1500"/>
          </a:p>
        </p:txBody>
      </p:sp>
      <p:sp>
        <p:nvSpPr>
          <p:cNvPr id="149" name="Google Shape;149;p2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150" name="Google Shape;150;p28"/>
          <p:cNvSpPr txBox="1"/>
          <p:nvPr>
            <p:ph type="title"/>
          </p:nvPr>
        </p:nvSpPr>
        <p:spPr>
          <a:xfrm>
            <a:off x="685800" y="5143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Current Provisions for Padding</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ph idx="1" type="body"/>
          </p:nvPr>
        </p:nvSpPr>
        <p:spPr>
          <a:xfrm>
            <a:off x="86100" y="1104400"/>
            <a:ext cx="8971800" cy="3486900"/>
          </a:xfrm>
          <a:prstGeom prst="rect">
            <a:avLst/>
          </a:prstGeom>
          <a:noFill/>
          <a:ln>
            <a:noFill/>
          </a:ln>
        </p:spPr>
        <p:txBody>
          <a:bodyPr anchorCtr="0" anchor="t" bIns="46025" lIns="92075" spcFirstLastPara="1" rIns="92075" wrap="square" tIns="46025">
            <a:noAutofit/>
          </a:bodyPr>
          <a:lstStyle/>
          <a:p>
            <a:pPr indent="-355600" lvl="0" marL="457200" rtl="0" algn="l">
              <a:spcBef>
                <a:spcPts val="0"/>
              </a:spcBef>
              <a:spcAft>
                <a:spcPts val="0"/>
              </a:spcAft>
              <a:buSzPts val="2000"/>
              <a:buChar char="•"/>
            </a:pPr>
            <a:r>
              <a:rPr b="0" lang="en" sz="2000"/>
              <a:t>Limitations of current MAC padding</a:t>
            </a:r>
            <a:endParaRPr b="0" sz="2000"/>
          </a:p>
          <a:p>
            <a:pPr indent="-355600" lvl="1" marL="914400" rtl="0" algn="l">
              <a:spcBef>
                <a:spcPts val="0"/>
              </a:spcBef>
              <a:spcAft>
                <a:spcPts val="0"/>
              </a:spcAft>
              <a:buSzPts val="2000"/>
              <a:buChar char="–"/>
            </a:pPr>
            <a:r>
              <a:rPr lang="en"/>
              <a:t>It is pre-FCS for every MPDU</a:t>
            </a:r>
            <a:endParaRPr b="0" sz="2000"/>
          </a:p>
          <a:p>
            <a:pPr indent="-355600" lvl="1" marL="914400" rtl="0" algn="l">
              <a:spcBef>
                <a:spcPts val="0"/>
              </a:spcBef>
              <a:spcAft>
                <a:spcPts val="0"/>
              </a:spcAft>
              <a:buSzPts val="2000"/>
              <a:buChar char="–"/>
            </a:pPr>
            <a:r>
              <a:rPr lang="en"/>
              <a:t>In case of non-HT PPDUs, this pre-FCS MAC padding is the only way to provide for switching delays for various operations like EMLSR/EMLMR in 802.11be and Non-Primary Channel Access, Power Save, enhanced IDC and Dynamic Subband Operation being proposed for UHR</a:t>
            </a:r>
            <a:endParaRPr/>
          </a:p>
          <a:p>
            <a:pPr indent="-342900" lvl="1" marL="914400" rtl="0" algn="l">
              <a:spcBef>
                <a:spcPts val="0"/>
              </a:spcBef>
              <a:spcAft>
                <a:spcPts val="0"/>
              </a:spcAft>
              <a:buSzPts val="1800"/>
              <a:buChar char="–"/>
            </a:pPr>
            <a:r>
              <a:rPr lang="en"/>
              <a:t>If the switching frames for such features are in non-HT duplicate format, pre-FCS padding still requires any receiver to decode up to the FCS to confirm the validity of the frame and to </a:t>
            </a:r>
            <a:r>
              <a:rPr lang="en"/>
              <a:t>send </a:t>
            </a:r>
            <a:r>
              <a:rPr lang="en"/>
              <a:t>an acknowledgement. This means that all the actions corresponding to such a frame cannot be started before the decode of FCS and hence, cannot utilize the padding optimally. </a:t>
            </a:r>
            <a:endParaRPr/>
          </a:p>
        </p:txBody>
      </p:sp>
      <p:sp>
        <p:nvSpPr>
          <p:cNvPr id="156" name="Google Shape;156;p2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157" name="Google Shape;157;p29"/>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Limitations of current padding mechanisms (1)</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idx="1" type="body"/>
          </p:nvPr>
        </p:nvSpPr>
        <p:spPr>
          <a:xfrm>
            <a:off x="198875" y="1028200"/>
            <a:ext cx="8808300" cy="3284100"/>
          </a:xfrm>
          <a:prstGeom prst="rect">
            <a:avLst/>
          </a:prstGeom>
          <a:noFill/>
          <a:ln>
            <a:noFill/>
          </a:ln>
        </p:spPr>
        <p:txBody>
          <a:bodyPr anchorCtr="0" anchor="t" bIns="46025" lIns="92075" spcFirstLastPara="1" rIns="92075" wrap="square" tIns="46025">
            <a:noAutofit/>
          </a:bodyPr>
          <a:lstStyle/>
          <a:p>
            <a:pPr indent="-355600" lvl="0" marL="457200" rtl="0" algn="l">
              <a:spcBef>
                <a:spcPts val="0"/>
              </a:spcBef>
              <a:spcAft>
                <a:spcPts val="0"/>
              </a:spcAft>
              <a:buSzPts val="2000"/>
              <a:buChar char="•"/>
            </a:pPr>
            <a:r>
              <a:rPr b="0" lang="en" sz="2000"/>
              <a:t>Limitations of current PHY padding</a:t>
            </a:r>
            <a:endParaRPr b="0" sz="2000"/>
          </a:p>
          <a:p>
            <a:pPr indent="-355600" lvl="1" marL="914400" rtl="0" algn="l">
              <a:spcBef>
                <a:spcPts val="0"/>
              </a:spcBef>
              <a:spcAft>
                <a:spcPts val="0"/>
              </a:spcAft>
              <a:buSzPts val="2000"/>
              <a:buChar char="–"/>
            </a:pPr>
            <a:r>
              <a:rPr lang="en"/>
              <a:t>Even though the PHY padding (possible HE onwards) is post FCS,  it is limited in duration and can only provide for delay requirements bounded by about 20us</a:t>
            </a:r>
            <a:r>
              <a:rPr lang="en"/>
              <a:t> </a:t>
            </a:r>
            <a:endParaRPr/>
          </a:p>
          <a:p>
            <a:pPr indent="-342900" lvl="1" marL="914400" rtl="0" algn="l">
              <a:spcBef>
                <a:spcPts val="0"/>
              </a:spcBef>
              <a:spcAft>
                <a:spcPts val="0"/>
              </a:spcAft>
              <a:buSzPts val="1800"/>
              <a:buChar char="–"/>
            </a:pPr>
            <a:r>
              <a:rPr lang="en"/>
              <a:t>If a UHR PPDU is defined which allows for higher duration of PHY padding, the MAC duration will not be interpreted by pre-UHR devices</a:t>
            </a:r>
            <a:endParaRPr/>
          </a:p>
          <a:p>
            <a:pPr indent="-342900" lvl="1" marL="914400" rtl="0" algn="l">
              <a:spcBef>
                <a:spcPts val="0"/>
              </a:spcBef>
              <a:spcAft>
                <a:spcPts val="0"/>
              </a:spcAft>
              <a:buSzPts val="1800"/>
              <a:buChar char="–"/>
            </a:pPr>
            <a:r>
              <a:rPr lang="en"/>
              <a:t>Further, such a padding possible in only a UHR PPDU will also not be usable for features like EMLSR/Non primary channel access/Dynamic Subband Operation/Power Save/enhanced IDC etc that may require padding in non-HT duplicate </a:t>
            </a:r>
            <a:r>
              <a:rPr lang="en"/>
              <a:t>format</a:t>
            </a:r>
            <a:r>
              <a:rPr lang="en"/>
              <a:t> </a:t>
            </a:r>
            <a:r>
              <a:rPr lang="en"/>
              <a:t>that is repeated every 20MHz</a:t>
            </a:r>
            <a:endParaRPr/>
          </a:p>
        </p:txBody>
      </p:sp>
      <p:sp>
        <p:nvSpPr>
          <p:cNvPr id="163" name="Google Shape;163;p3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164" name="Google Shape;164;p30"/>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Limitations of current padding mechanisms (2)</a:t>
            </a:r>
            <a:endParaRPr sz="2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1"/>
          <p:cNvSpPr txBox="1"/>
          <p:nvPr>
            <p:ph idx="1" type="body"/>
          </p:nvPr>
        </p:nvSpPr>
        <p:spPr>
          <a:xfrm>
            <a:off x="86100" y="1104400"/>
            <a:ext cx="8971800" cy="3284100"/>
          </a:xfrm>
          <a:prstGeom prst="rect">
            <a:avLst/>
          </a:prstGeom>
          <a:noFill/>
          <a:ln>
            <a:noFill/>
          </a:ln>
        </p:spPr>
        <p:txBody>
          <a:bodyPr anchorCtr="0" anchor="t" bIns="46025" lIns="92075" spcFirstLastPara="1" rIns="92075" wrap="square" tIns="46025">
            <a:noAutofit/>
          </a:bodyPr>
          <a:lstStyle/>
          <a:p>
            <a:pPr indent="-355600" lvl="0" marL="457200" rtl="0" algn="l">
              <a:spcBef>
                <a:spcPts val="0"/>
              </a:spcBef>
              <a:spcAft>
                <a:spcPts val="0"/>
              </a:spcAft>
              <a:buSzPts val="2000"/>
              <a:buChar char="•"/>
            </a:pPr>
            <a:r>
              <a:rPr b="0" lang="en" sz="2000"/>
              <a:t>Limitations of padding through a null MPDU in an AMPDU or NULL Delimiters</a:t>
            </a:r>
            <a:endParaRPr/>
          </a:p>
          <a:p>
            <a:pPr indent="-355600" lvl="1" marL="914400" rtl="0" algn="l">
              <a:spcBef>
                <a:spcPts val="0"/>
              </a:spcBef>
              <a:spcAft>
                <a:spcPts val="0"/>
              </a:spcAft>
              <a:buSzPts val="2000"/>
              <a:buChar char="–"/>
            </a:pPr>
            <a:r>
              <a:rPr lang="en"/>
              <a:t>This is not possible in a non-HT duplicate PPDU as an AMPDU cannot be transmitted in a non-HT duplicate PPDU</a:t>
            </a:r>
            <a:endParaRPr/>
          </a:p>
          <a:p>
            <a:pPr indent="-342900" lvl="1" marL="914400" rtl="0" algn="l">
              <a:spcBef>
                <a:spcPts val="0"/>
              </a:spcBef>
              <a:spcAft>
                <a:spcPts val="0"/>
              </a:spcAft>
              <a:buSzPts val="1800"/>
              <a:buChar char="–"/>
            </a:pPr>
            <a:r>
              <a:rPr lang="en"/>
              <a:t>This implies that it is not usable for features like EMLSR/NPCA/DSO/Power Save/ enhanced IDC that may require padding in non-HT duplicate format that is repeated every 20MHz</a:t>
            </a:r>
            <a:endParaRPr/>
          </a:p>
          <a:p>
            <a:pPr indent="-342900" lvl="1" marL="914400" rtl="0" algn="l">
              <a:spcBef>
                <a:spcPts val="0"/>
              </a:spcBef>
              <a:spcAft>
                <a:spcPts val="0"/>
              </a:spcAft>
              <a:buSzPts val="1800"/>
              <a:buChar char="–"/>
            </a:pPr>
            <a:r>
              <a:rPr lang="en"/>
              <a:t>NULL delimiters: Encountering 1 NULL delimiter does not guarantee the ensuing part of the AMPDU consists of only NULL delimiters. Without this interpretation, the device cannot skip decoding the rest of the AMPDU and use the duration for operations like switching link/bandwidth</a:t>
            </a:r>
            <a:endParaRPr/>
          </a:p>
          <a:p>
            <a:pPr indent="0" lvl="0" marL="914400" rtl="0" algn="l">
              <a:spcBef>
                <a:spcPts val="0"/>
              </a:spcBef>
              <a:spcAft>
                <a:spcPts val="0"/>
              </a:spcAft>
              <a:buNone/>
            </a:pPr>
            <a:r>
              <a:t/>
            </a:r>
            <a:endParaRPr/>
          </a:p>
        </p:txBody>
      </p:sp>
      <p:sp>
        <p:nvSpPr>
          <p:cNvPr id="170" name="Google Shape;170;p3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171" name="Google Shape;171;p31"/>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Limitations of current padding mechanisms (3)</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2"/>
          <p:cNvSpPr txBox="1"/>
          <p:nvPr>
            <p:ph idx="1" type="body"/>
          </p:nvPr>
        </p:nvSpPr>
        <p:spPr>
          <a:xfrm>
            <a:off x="86100" y="1028200"/>
            <a:ext cx="8971800" cy="3284100"/>
          </a:xfrm>
          <a:prstGeom prst="rect">
            <a:avLst/>
          </a:prstGeom>
          <a:noFill/>
          <a:ln>
            <a:noFill/>
          </a:ln>
        </p:spPr>
        <p:txBody>
          <a:bodyPr anchorCtr="0" anchor="t" bIns="46025" lIns="92075" spcFirstLastPara="1" rIns="92075" wrap="square" tIns="46025">
            <a:noAutofit/>
          </a:bodyPr>
          <a:lstStyle/>
          <a:p>
            <a:pPr indent="-336550" lvl="0" marL="457200" rtl="0" algn="l">
              <a:spcBef>
                <a:spcPts val="0"/>
              </a:spcBef>
              <a:spcAft>
                <a:spcPts val="0"/>
              </a:spcAft>
              <a:buSzPts val="1700"/>
              <a:buChar char="•"/>
            </a:pPr>
            <a:r>
              <a:rPr b="0" lang="en" sz="1700"/>
              <a:t>Define a MAC frame format that accommodates post-FCS MAC padding</a:t>
            </a:r>
            <a:endParaRPr b="0" sz="1700"/>
          </a:p>
          <a:p>
            <a:pPr indent="-336550" lvl="1" marL="914400" rtl="0" algn="l">
              <a:spcBef>
                <a:spcPts val="0"/>
              </a:spcBef>
              <a:spcAft>
                <a:spcPts val="0"/>
              </a:spcAft>
              <a:buSzPts val="1700"/>
              <a:buChar char="–"/>
            </a:pPr>
            <a:r>
              <a:rPr lang="en" sz="1700"/>
              <a:t>The UHR FCS i.e. the FCS meant for UHR reception is included at the end of the meaningful bits of the UHR MAC frame. This UHR FCS is of the same length as the regular FCS</a:t>
            </a:r>
            <a:endParaRPr sz="1700"/>
          </a:p>
          <a:p>
            <a:pPr indent="-323850" lvl="1" marL="914400" rtl="0" algn="l">
              <a:spcBef>
                <a:spcPts val="0"/>
              </a:spcBef>
              <a:spcAft>
                <a:spcPts val="0"/>
              </a:spcAft>
              <a:buSzPts val="1500"/>
              <a:buChar char="–"/>
            </a:pPr>
            <a:r>
              <a:rPr lang="en" sz="1700"/>
              <a:t>The position of this UHR FCS is indicated as a MAC header field visible to only UHR devices. Alternately, an </a:t>
            </a:r>
            <a:r>
              <a:rPr lang="en" sz="1700"/>
              <a:t>existing</a:t>
            </a:r>
            <a:r>
              <a:rPr lang="en" sz="1700"/>
              <a:t> subfield such as the last User Info in a Trigger frame can be modified with specific values which will be ignored by legacy devices but </a:t>
            </a:r>
            <a:r>
              <a:rPr lang="en" sz="1700"/>
              <a:t>interpreted</a:t>
            </a:r>
            <a:r>
              <a:rPr lang="en" sz="1700"/>
              <a:t> by UHR devices to be the UHR FCS.</a:t>
            </a:r>
            <a:endParaRPr sz="1700"/>
          </a:p>
          <a:p>
            <a:pPr indent="-323850" lvl="1" marL="914400" rtl="0" algn="l">
              <a:spcBef>
                <a:spcPts val="0"/>
              </a:spcBef>
              <a:spcAft>
                <a:spcPts val="0"/>
              </a:spcAft>
              <a:buSzPts val="1500"/>
              <a:buChar char="–"/>
            </a:pPr>
            <a:r>
              <a:rPr lang="en" sz="1700"/>
              <a:t>The UHR receiver decodes the frame only until this UHR FCS and ignores the trailing bits, if any, in the frame. The trailing bits are utilized as padding for any switching delay</a:t>
            </a:r>
            <a:endParaRPr sz="1700"/>
          </a:p>
          <a:p>
            <a:pPr indent="-323850" lvl="1" marL="914400" rtl="0" algn="l">
              <a:spcBef>
                <a:spcPts val="0"/>
              </a:spcBef>
              <a:spcAft>
                <a:spcPts val="0"/>
              </a:spcAft>
              <a:buSzPts val="1500"/>
              <a:buChar char="–"/>
            </a:pPr>
            <a:r>
              <a:rPr lang="en" sz="1700"/>
              <a:t>The trailing bits end in a conventional FCS which is of relevance to pre-UHR devices. This means that this padding scheme is compatible with pre-UHR devices</a:t>
            </a:r>
            <a:endParaRPr sz="1700"/>
          </a:p>
          <a:p>
            <a:pPr indent="-323850" lvl="1" marL="914400" rtl="0" algn="l">
              <a:spcBef>
                <a:spcPts val="0"/>
              </a:spcBef>
              <a:spcAft>
                <a:spcPts val="0"/>
              </a:spcAft>
              <a:buSzPts val="1500"/>
              <a:buChar char="–"/>
            </a:pPr>
            <a:r>
              <a:rPr lang="en" sz="1700"/>
              <a:t>Since it is a MAC frame format, it can be transmitted in a non-HT duplicate format</a:t>
            </a:r>
            <a:endParaRPr sz="2300"/>
          </a:p>
        </p:txBody>
      </p:sp>
      <p:sp>
        <p:nvSpPr>
          <p:cNvPr id="177" name="Google Shape;177;p3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178" name="Google Shape;178;p32"/>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A proposed solution for post-FCS MAC padding (1)</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3"/>
          <p:cNvSpPr txBox="1"/>
          <p:nvPr>
            <p:ph idx="1" type="body"/>
          </p:nvPr>
        </p:nvSpPr>
        <p:spPr>
          <a:xfrm>
            <a:off x="86100" y="1028200"/>
            <a:ext cx="8971800" cy="3724800"/>
          </a:xfrm>
          <a:prstGeom prst="rect">
            <a:avLst/>
          </a:prstGeom>
          <a:noFill/>
          <a:ln>
            <a:noFill/>
          </a:ln>
        </p:spPr>
        <p:txBody>
          <a:bodyPr anchorCtr="0" anchor="t" bIns="46025" lIns="92075" spcFirstLastPara="1" rIns="92075" wrap="square" tIns="46025">
            <a:noAutofit/>
          </a:bodyPr>
          <a:lstStyle/>
          <a:p>
            <a:pPr indent="-330200" lvl="0" marL="457200" rtl="0" algn="l">
              <a:spcBef>
                <a:spcPts val="0"/>
              </a:spcBef>
              <a:spcAft>
                <a:spcPts val="0"/>
              </a:spcAft>
              <a:buSzPts val="1600"/>
              <a:buChar char="•"/>
            </a:pPr>
            <a:r>
              <a:rPr b="0" lang="en" sz="1600"/>
              <a:t>Additional details:</a:t>
            </a:r>
            <a:endParaRPr b="0" sz="1600"/>
          </a:p>
          <a:p>
            <a:pPr indent="-330200" lvl="1" marL="914400" rtl="0" algn="l">
              <a:spcBef>
                <a:spcPts val="0"/>
              </a:spcBef>
              <a:spcAft>
                <a:spcPts val="0"/>
              </a:spcAft>
              <a:buSzPts val="1600"/>
              <a:buChar char="–"/>
            </a:pPr>
            <a:r>
              <a:rPr lang="en" sz="1600"/>
              <a:t>Whether the post-FCS MAC padding or rather pre-MAC padding FCS is applicable to only certain frames like MU-RTS, BSRP and other candidate </a:t>
            </a:r>
            <a:r>
              <a:rPr lang="en" sz="1600"/>
              <a:t>initial</a:t>
            </a:r>
            <a:r>
              <a:rPr lang="en" sz="1600"/>
              <a:t> frames for DSO, Power Save, enhanced IDC, etc</a:t>
            </a:r>
            <a:endParaRPr sz="1600"/>
          </a:p>
          <a:p>
            <a:pPr indent="-330200" lvl="2" marL="1371600" rtl="0" algn="l">
              <a:spcBef>
                <a:spcPts val="0"/>
              </a:spcBef>
              <a:spcAft>
                <a:spcPts val="0"/>
              </a:spcAft>
              <a:buSzPts val="1600"/>
              <a:buChar char="•"/>
            </a:pPr>
            <a:r>
              <a:rPr lang="en" sz="1600"/>
              <a:t>It is sufficient to support this feature only for specific frames that serve as </a:t>
            </a:r>
            <a:r>
              <a:rPr lang="en" sz="1600"/>
              <a:t>initial</a:t>
            </a:r>
            <a:r>
              <a:rPr lang="en" sz="1600"/>
              <a:t> frames that provision switching delays and elicit response for initiating the operation of certain features like EMLSR/DSO/Power Save/enhanced IDC</a:t>
            </a:r>
            <a:endParaRPr sz="1600"/>
          </a:p>
          <a:p>
            <a:pPr indent="-330200" lvl="1" marL="914400" rtl="0" algn="l">
              <a:spcBef>
                <a:spcPts val="0"/>
              </a:spcBef>
              <a:spcAft>
                <a:spcPts val="0"/>
              </a:spcAft>
              <a:buSzPts val="1600"/>
              <a:buChar char="–"/>
            </a:pPr>
            <a:r>
              <a:rPr lang="en" sz="1600"/>
              <a:t>Whether the UHR FCS for should be per user in a frame addressing multiple users or per frame</a:t>
            </a:r>
            <a:endParaRPr sz="1600"/>
          </a:p>
          <a:p>
            <a:pPr indent="-330200" lvl="2" marL="1371600" rtl="0" algn="l">
              <a:spcBef>
                <a:spcPts val="0"/>
              </a:spcBef>
              <a:spcAft>
                <a:spcPts val="0"/>
              </a:spcAft>
              <a:buSzPts val="1600"/>
              <a:buChar char="•"/>
            </a:pPr>
            <a:r>
              <a:rPr lang="en" sz="1600"/>
              <a:t> A per user UHR FCS of 4 bytes entails additional overhead which defeats the purpose of introducing this which is to optimize delays</a:t>
            </a:r>
            <a:endParaRPr sz="1600"/>
          </a:p>
          <a:p>
            <a:pPr indent="-330200" lvl="2" marL="1371600" rtl="0" algn="l">
              <a:spcBef>
                <a:spcPts val="0"/>
              </a:spcBef>
              <a:spcAft>
                <a:spcPts val="0"/>
              </a:spcAft>
              <a:buSzPts val="1600"/>
              <a:buChar char="•"/>
            </a:pPr>
            <a:r>
              <a:rPr lang="en" sz="1600"/>
              <a:t>A per user UHR FCS which is shorter, say of 2 bytes and overloads existing fields in the frame but allows the addressee to validate its part with just 2 bytes will result in asymmetry with respect to legacy devices which use 4-byte FCS. It will introduce a higher probability of error and resulting higher probability of medium occupancy despite the error.</a:t>
            </a:r>
            <a:endParaRPr sz="1600"/>
          </a:p>
        </p:txBody>
      </p:sp>
      <p:sp>
        <p:nvSpPr>
          <p:cNvPr id="184" name="Google Shape;184;p3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
        <p:nvSpPr>
          <p:cNvPr id="185" name="Google Shape;185;p33"/>
          <p:cNvSpPr txBox="1"/>
          <p:nvPr>
            <p:ph type="title"/>
          </p:nvPr>
        </p:nvSpPr>
        <p:spPr>
          <a:xfrm>
            <a:off x="685800" y="438150"/>
            <a:ext cx="7772400" cy="5676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None/>
            </a:pPr>
            <a:r>
              <a:rPr lang="en" sz="2500"/>
              <a:t>A proposed solution for post-FCS MAC padding (2)</a:t>
            </a:r>
            <a:endParaRPr sz="25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