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332" r:id="rId3"/>
    <p:sldId id="395" r:id="rId4"/>
    <p:sldId id="260" r:id="rId5"/>
    <p:sldId id="261" r:id="rId6"/>
    <p:sldId id="262" r:id="rId7"/>
    <p:sldId id="263" r:id="rId8"/>
    <p:sldId id="283" r:id="rId9"/>
    <p:sldId id="284" r:id="rId10"/>
    <p:sldId id="287" r:id="rId11"/>
    <p:sldId id="288" r:id="rId12"/>
    <p:sldId id="289" r:id="rId13"/>
    <p:sldId id="2377" r:id="rId14"/>
    <p:sldId id="2386" r:id="rId15"/>
    <p:sldId id="2385"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B1495AB-488C-40B9-82DD-862B781E7615}" v="1" dt="2023-10-30T20:37:42.9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11" d="100"/>
          <a:sy n="111" d="100"/>
        </p:scale>
        <p:origin x="306"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2B1495AB-488C-40B9-82DD-862B781E7615}"/>
    <pc:docChg chg="modSld modMainMaster">
      <pc:chgData name="Xiaofei Wang" userId="6e1836d3-2ed9-4ae5-8700-9029b71c19c7" providerId="ADAL" clId="{2B1495AB-488C-40B9-82DD-862B781E7615}" dt="2023-10-30T20:40:07.943" v="73" actId="20577"/>
      <pc:docMkLst>
        <pc:docMk/>
      </pc:docMkLst>
      <pc:sldChg chg="modSp mod">
        <pc:chgData name="Xiaofei Wang" userId="6e1836d3-2ed9-4ae5-8700-9029b71c19c7" providerId="ADAL" clId="{2B1495AB-488C-40B9-82DD-862B781E7615}" dt="2023-10-30T20:37:47.488" v="4" actId="20577"/>
        <pc:sldMkLst>
          <pc:docMk/>
          <pc:sldMk cId="0" sldId="256"/>
        </pc:sldMkLst>
        <pc:spChg chg="mod">
          <ac:chgData name="Xiaofei Wang" userId="6e1836d3-2ed9-4ae5-8700-9029b71c19c7" providerId="ADAL" clId="{2B1495AB-488C-40B9-82DD-862B781E7615}" dt="2023-10-30T20:37:47.488" v="4" actId="20577"/>
          <ac:spMkLst>
            <pc:docMk/>
            <pc:sldMk cId="0" sldId="256"/>
            <ac:spMk id="3074" creationId="{00000000-0000-0000-0000-000000000000}"/>
          </ac:spMkLst>
        </pc:spChg>
      </pc:sldChg>
      <pc:sldChg chg="modSp mod">
        <pc:chgData name="Xiaofei Wang" userId="6e1836d3-2ed9-4ae5-8700-9029b71c19c7" providerId="ADAL" clId="{2B1495AB-488C-40B9-82DD-862B781E7615}" dt="2023-10-30T20:37:52.061" v="8" actId="20577"/>
        <pc:sldMkLst>
          <pc:docMk/>
          <pc:sldMk cId="0" sldId="332"/>
        </pc:sldMkLst>
        <pc:spChg chg="mod">
          <ac:chgData name="Xiaofei Wang" userId="6e1836d3-2ed9-4ae5-8700-9029b71c19c7" providerId="ADAL" clId="{2B1495AB-488C-40B9-82DD-862B781E7615}" dt="2023-10-30T20:37:52.061" v="8" actId="20577"/>
          <ac:spMkLst>
            <pc:docMk/>
            <pc:sldMk cId="0" sldId="332"/>
            <ac:spMk id="17413" creationId="{C2334348-7D14-5567-9887-24899B21D490}"/>
          </ac:spMkLst>
        </pc:spChg>
      </pc:sldChg>
      <pc:sldChg chg="modSp mod">
        <pc:chgData name="Xiaofei Wang" userId="6e1836d3-2ed9-4ae5-8700-9029b71c19c7" providerId="ADAL" clId="{2B1495AB-488C-40B9-82DD-862B781E7615}" dt="2023-10-30T20:39:20.447" v="65" actId="20577"/>
        <pc:sldMkLst>
          <pc:docMk/>
          <pc:sldMk cId="0" sldId="395"/>
        </pc:sldMkLst>
        <pc:spChg chg="mod">
          <ac:chgData name="Xiaofei Wang" userId="6e1836d3-2ed9-4ae5-8700-9029b71c19c7" providerId="ADAL" clId="{2B1495AB-488C-40B9-82DD-862B781E7615}" dt="2023-10-30T20:39:20.447" v="65" actId="20577"/>
          <ac:spMkLst>
            <pc:docMk/>
            <pc:sldMk cId="0" sldId="395"/>
            <ac:spMk id="19463" creationId="{014A845C-CDC6-4811-8948-EAB07A9434A5}"/>
          </ac:spMkLst>
        </pc:spChg>
      </pc:sldChg>
      <pc:sldChg chg="modSp mod">
        <pc:chgData name="Xiaofei Wang" userId="6e1836d3-2ed9-4ae5-8700-9029b71c19c7" providerId="ADAL" clId="{2B1495AB-488C-40B9-82DD-862B781E7615}" dt="2023-10-30T20:40:07.943" v="73" actId="20577"/>
        <pc:sldMkLst>
          <pc:docMk/>
          <pc:sldMk cId="2796803295" sldId="2385"/>
        </pc:sldMkLst>
        <pc:spChg chg="mod">
          <ac:chgData name="Xiaofei Wang" userId="6e1836d3-2ed9-4ae5-8700-9029b71c19c7" providerId="ADAL" clId="{2B1495AB-488C-40B9-82DD-862B781E7615}" dt="2023-10-30T20:40:07.943" v="73" actId="20577"/>
          <ac:spMkLst>
            <pc:docMk/>
            <pc:sldMk cId="2796803295" sldId="2385"/>
            <ac:spMk id="3" creationId="{00000000-0000-0000-0000-000000000000}"/>
          </ac:spMkLst>
        </pc:spChg>
      </pc:sldChg>
      <pc:sldChg chg="modSp mod">
        <pc:chgData name="Xiaofei Wang" userId="6e1836d3-2ed9-4ae5-8700-9029b71c19c7" providerId="ADAL" clId="{2B1495AB-488C-40B9-82DD-862B781E7615}" dt="2023-10-30T20:39:53.540" v="70" actId="403"/>
        <pc:sldMkLst>
          <pc:docMk/>
          <pc:sldMk cId="3203800803" sldId="2386"/>
        </pc:sldMkLst>
        <pc:spChg chg="mod">
          <ac:chgData name="Xiaofei Wang" userId="6e1836d3-2ed9-4ae5-8700-9029b71c19c7" providerId="ADAL" clId="{2B1495AB-488C-40B9-82DD-862B781E7615}" dt="2023-10-30T20:39:53.540" v="70" actId="403"/>
          <ac:spMkLst>
            <pc:docMk/>
            <pc:sldMk cId="3203800803" sldId="2386"/>
            <ac:spMk id="3" creationId="{00000000-0000-0000-0000-000000000000}"/>
          </ac:spMkLst>
        </pc:spChg>
      </pc:sldChg>
      <pc:sldMasterChg chg="modSp">
        <pc:chgData name="Xiaofei Wang" userId="6e1836d3-2ed9-4ae5-8700-9029b71c19c7" providerId="ADAL" clId="{2B1495AB-488C-40B9-82DD-862B781E7615}" dt="2023-10-30T20:37:42.938" v="0"/>
        <pc:sldMasterMkLst>
          <pc:docMk/>
          <pc:sldMasterMk cId="0" sldId="2147483648"/>
        </pc:sldMasterMkLst>
        <pc:spChg chg="mod">
          <ac:chgData name="Xiaofei Wang" userId="6e1836d3-2ed9-4ae5-8700-9029b71c19c7" providerId="ADAL" clId="{2B1495AB-488C-40B9-82DD-862B781E7615}" dt="2023-10-30T20:37:42.938" v="0"/>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10/30/2023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October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October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October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October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October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October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October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October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802.11-23/1861r0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Oct 10, 2023 Teleconference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2023-10-31</a:t>
            </a:r>
          </a:p>
        </p:txBody>
      </p:sp>
      <p:sp>
        <p:nvSpPr>
          <p:cNvPr id="6" name="Date Placeholder 3"/>
          <p:cNvSpPr>
            <a:spLocks noGrp="1"/>
          </p:cNvSpPr>
          <p:nvPr>
            <p:ph type="dt" idx="10"/>
          </p:nvPr>
        </p:nvSpPr>
        <p:spPr/>
        <p:txBody>
          <a:bodyPr/>
          <a:lstStyle/>
          <a:p>
            <a:r>
              <a:rPr lang="en-US" dirty="0"/>
              <a:t>October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107469191"/>
              </p:ext>
            </p:extLst>
          </p:nvPr>
        </p:nvGraphicFramePr>
        <p:xfrm>
          <a:off x="987425" y="3051175"/>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987425" y="3051175"/>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October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October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October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for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address the group for the first time</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6" name="Date Placeholder 5"/>
          <p:cNvSpPr>
            <a:spLocks noGrp="1"/>
          </p:cNvSpPr>
          <p:nvPr>
            <p:ph type="dt" idx="15"/>
          </p:nvPr>
        </p:nvSpPr>
        <p:spPr/>
        <p:txBody>
          <a:bodyPr/>
          <a:lstStyle/>
          <a:p>
            <a:r>
              <a:rPr lang="en-US" dirty="0"/>
              <a:t>October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Presentations</a:t>
            </a:r>
          </a:p>
        </p:txBody>
      </p:sp>
      <p:sp>
        <p:nvSpPr>
          <p:cNvPr id="3" name="Content Placeholder 2"/>
          <p:cNvSpPr>
            <a:spLocks noGrp="1"/>
          </p:cNvSpPr>
          <p:nvPr>
            <p:ph idx="1"/>
          </p:nvPr>
        </p:nvSpPr>
        <p:spPr>
          <a:xfrm>
            <a:off x="914401" y="1754186"/>
            <a:ext cx="10361084" cy="4570414"/>
          </a:xfrm>
        </p:spPr>
        <p:txBody>
          <a:bodyPr/>
          <a:lstStyle/>
          <a:p>
            <a:pPr marL="857250" lvl="1" indent="-457200">
              <a:buFont typeface="Arial" panose="020B0604020202020204" pitchFamily="34" charset="0"/>
              <a:buChar char="•"/>
              <a:defRPr/>
            </a:pPr>
            <a:r>
              <a:rPr lang="en-US" altLang="en-US" sz="2400" dirty="0"/>
              <a:t>11-23/987r18: </a:t>
            </a:r>
            <a:r>
              <a:rPr lang="en-US" sz="2400" b="1" dirty="0"/>
              <a:t>AIML TIG Technical Report Draft</a:t>
            </a:r>
            <a:r>
              <a:rPr lang="en-US" altLang="en-US" sz="2400" dirty="0"/>
              <a:t>, </a:t>
            </a:r>
            <a:r>
              <a:rPr lang="en-US" sz="2400" dirty="0"/>
              <a:t>Xiaofei Wang (InterDigital)</a:t>
            </a:r>
          </a:p>
          <a:p>
            <a:pPr marL="857250" lvl="1" indent="-457200">
              <a:buFont typeface="Arial" panose="020B0604020202020204" pitchFamily="34" charset="0"/>
              <a:buChar char="•"/>
              <a:defRPr/>
            </a:pPr>
            <a:endParaRPr lang="en-US" sz="2400" dirty="0"/>
          </a:p>
          <a:p>
            <a:pPr marL="857250" lvl="1" indent="-457200">
              <a:buFont typeface="Arial" panose="020B0604020202020204" pitchFamily="34" charset="0"/>
              <a:buChar char="•"/>
              <a:defRPr/>
            </a:pPr>
            <a:r>
              <a:rPr lang="en-US" altLang="en-US" sz="2400" dirty="0"/>
              <a:t>11-23/1350r0: </a:t>
            </a:r>
            <a:r>
              <a:rPr lang="en-US" sz="2400" b="1" dirty="0"/>
              <a:t>Conclusions and Recommendations</a:t>
            </a:r>
            <a:r>
              <a:rPr lang="en-US" sz="2400" dirty="0"/>
              <a:t>, Xiaofei Wang (InterDigital)</a:t>
            </a:r>
            <a:endParaRPr lang="en-US" altLang="en-US" sz="2400" dirty="0"/>
          </a:p>
          <a:p>
            <a:pPr marL="0" indent="0">
              <a:defRPr/>
            </a:pPr>
            <a:endParaRPr lang="en-US" altLang="en-US" sz="2800" b="1"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6" name="Date Placeholder 5"/>
          <p:cNvSpPr>
            <a:spLocks noGrp="1"/>
          </p:cNvSpPr>
          <p:nvPr>
            <p:ph type="dt" idx="15"/>
          </p:nvPr>
        </p:nvSpPr>
        <p:spPr/>
        <p:txBody>
          <a:bodyPr/>
          <a:lstStyle/>
          <a:p>
            <a:r>
              <a:rPr lang="en-US" dirty="0"/>
              <a:t>October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32038008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November Meeting Reminders</a:t>
            </a:r>
            <a:endParaRPr lang="en-US" dirty="0"/>
          </a:p>
        </p:txBody>
      </p:sp>
      <p:sp>
        <p:nvSpPr>
          <p:cNvPr id="3" name="Content Placeholder 2"/>
          <p:cNvSpPr>
            <a:spLocks noGrp="1"/>
          </p:cNvSpPr>
          <p:nvPr>
            <p:ph idx="1"/>
          </p:nvPr>
        </p:nvSpPr>
        <p:spPr>
          <a:xfrm>
            <a:off x="685800" y="1447800"/>
            <a:ext cx="10972799" cy="4113213"/>
          </a:xfrm>
        </p:spPr>
        <p:txBody>
          <a:bodyPr/>
          <a:lstStyle/>
          <a:p>
            <a:pPr>
              <a:spcBef>
                <a:spcPts val="300"/>
              </a:spcBef>
            </a:pPr>
            <a:r>
              <a:rPr lang="en-US" altLang="en-US" sz="2000" dirty="0"/>
              <a:t>November Meeting Plan</a:t>
            </a:r>
          </a:p>
          <a:p>
            <a:pPr marL="800100" lvl="1" indent="-342900">
              <a:spcBef>
                <a:spcPts val="300"/>
              </a:spcBef>
              <a:buFont typeface="Arial" panose="020B0604020202020204" pitchFamily="34" charset="0"/>
              <a:buChar char="•"/>
            </a:pPr>
            <a:r>
              <a:rPr lang="en-US" altLang="en-US" sz="1800" dirty="0"/>
              <a:t>3 slots: operating in HST</a:t>
            </a:r>
          </a:p>
          <a:p>
            <a:pPr marL="1200150" lvl="2" indent="-342900">
              <a:spcBef>
                <a:spcPts val="300"/>
              </a:spcBef>
              <a:buFont typeface="Arial" panose="020B0604020202020204" pitchFamily="34" charset="0"/>
              <a:buChar char="•"/>
            </a:pPr>
            <a:r>
              <a:rPr lang="en-US" altLang="en-US" sz="1600" dirty="0"/>
              <a:t>Monday Nov 13: 	</a:t>
            </a:r>
            <a:r>
              <a:rPr lang="en-US" altLang="en-US" sz="1600" b="1" dirty="0"/>
              <a:t>PM1</a:t>
            </a:r>
          </a:p>
          <a:p>
            <a:pPr marL="1200150" lvl="2" indent="-342900">
              <a:spcBef>
                <a:spcPts val="300"/>
              </a:spcBef>
              <a:buFont typeface="Arial" panose="020B0604020202020204" pitchFamily="34" charset="0"/>
              <a:buChar char="•"/>
            </a:pPr>
            <a:r>
              <a:rPr lang="en-US" altLang="en-US" sz="1600" dirty="0"/>
              <a:t>Tuesday Nov 14: 	</a:t>
            </a:r>
            <a:r>
              <a:rPr lang="en-US" altLang="en-US" sz="1600" b="1" dirty="0"/>
              <a:t>PM1</a:t>
            </a:r>
          </a:p>
          <a:p>
            <a:pPr marL="1200150" lvl="2" indent="-342900">
              <a:spcBef>
                <a:spcPts val="300"/>
              </a:spcBef>
              <a:buFont typeface="Arial" panose="020B0604020202020204" pitchFamily="34" charset="0"/>
              <a:buChar char="•"/>
            </a:pPr>
            <a:r>
              <a:rPr lang="en-US" altLang="en-US" sz="1600" dirty="0"/>
              <a:t>Thursday Nov 16: </a:t>
            </a:r>
            <a:r>
              <a:rPr lang="en-US" altLang="en-US" sz="1600" b="1" dirty="0"/>
              <a:t>PM1</a:t>
            </a:r>
          </a:p>
          <a:p>
            <a:pPr marL="1657350" lvl="3" indent="-342900">
              <a:spcBef>
                <a:spcPts val="300"/>
              </a:spcBef>
              <a:buFont typeface="Arial" panose="020B0604020202020204" pitchFamily="34" charset="0"/>
              <a:buChar char="•"/>
            </a:pPr>
            <a:r>
              <a:rPr lang="en-US" altLang="en-US" sz="1400" b="1" dirty="0"/>
              <a:t>May be used to discuss the next steps of the AIML TIG</a:t>
            </a:r>
          </a:p>
          <a:p>
            <a:pPr marL="1200150" lvl="2" indent="-342900">
              <a:spcBef>
                <a:spcPts val="300"/>
              </a:spcBef>
              <a:buFont typeface="Arial" panose="020B0604020202020204" pitchFamily="34" charset="0"/>
              <a:buChar char="•"/>
            </a:pPr>
            <a:endParaRPr lang="en-US" altLang="en-US" sz="1600" b="1" dirty="0"/>
          </a:p>
          <a:p>
            <a:pPr>
              <a:spcBef>
                <a:spcPts val="300"/>
              </a:spcBef>
            </a:pPr>
            <a:endParaRPr lang="en-US" altLang="en-US" sz="1000" dirty="0"/>
          </a:p>
          <a:p>
            <a:pPr>
              <a:spcBef>
                <a:spcPts val="300"/>
              </a:spcBef>
            </a:pPr>
            <a:r>
              <a:rPr lang="en-US" altLang="en-US" sz="2000" dirty="0"/>
              <a:t>Call for contributions:</a:t>
            </a:r>
          </a:p>
          <a:p>
            <a:pPr marL="800100" lvl="1" indent="-342900">
              <a:spcBef>
                <a:spcPts val="300"/>
              </a:spcBef>
              <a:buFont typeface="Arial" panose="020B0604020202020204" pitchFamily="34" charset="0"/>
              <a:buChar char="•"/>
            </a:pPr>
            <a:r>
              <a:rPr lang="en-US" sz="1600" dirty="0">
                <a:effectLst/>
                <a:latin typeface="Calibri" panose="020F0502020204030204" pitchFamily="34" charset="0"/>
                <a:ea typeface="DengXian" panose="02010600030101010101" pitchFamily="2" charset="-122"/>
              </a:rPr>
              <a:t>Please let me know if you would like to present any contributions for the </a:t>
            </a:r>
            <a:r>
              <a:rPr lang="en-US" sz="1600" dirty="0">
                <a:latin typeface="Calibri" panose="020F0502020204030204" pitchFamily="34" charset="0"/>
                <a:ea typeface="DengXian" panose="02010600030101010101" pitchFamily="2" charset="-122"/>
              </a:rPr>
              <a:t>November 2023 Hawaii meeting </a:t>
            </a:r>
            <a:r>
              <a:rPr lang="en-US" sz="1600" dirty="0">
                <a:effectLst/>
                <a:highlight>
                  <a:srgbClr val="FFFF00"/>
                </a:highlight>
                <a:latin typeface="Calibri" panose="020F0502020204030204" pitchFamily="34" charset="0"/>
                <a:ea typeface="DengXian" panose="02010600030101010101" pitchFamily="2" charset="-122"/>
              </a:rPr>
              <a:t>by </a:t>
            </a:r>
            <a:r>
              <a:rPr lang="en-US" sz="1600" dirty="0" err="1">
                <a:effectLst/>
                <a:highlight>
                  <a:srgbClr val="FFFF00"/>
                </a:highlight>
                <a:latin typeface="Calibri" panose="020F0502020204030204" pitchFamily="34" charset="0"/>
                <a:ea typeface="DengXian" panose="02010600030101010101" pitchFamily="2" charset="-122"/>
              </a:rPr>
              <a:t>CoB</a:t>
            </a:r>
            <a:r>
              <a:rPr lang="en-US" sz="1600" dirty="0">
                <a:effectLst/>
                <a:highlight>
                  <a:srgbClr val="FFFF00"/>
                </a:highlight>
                <a:latin typeface="Calibri" panose="020F0502020204030204" pitchFamily="34" charset="0"/>
                <a:ea typeface="DengXian" panose="02010600030101010101" pitchFamily="2" charset="-122"/>
              </a:rPr>
              <a:t> on </a:t>
            </a:r>
            <a:r>
              <a:rPr lang="en-US" sz="1600" dirty="0">
                <a:highlight>
                  <a:srgbClr val="FFFF00"/>
                </a:highlight>
                <a:latin typeface="Calibri" panose="020F0502020204030204" pitchFamily="34" charset="0"/>
                <a:ea typeface="DengXian" panose="02010600030101010101" pitchFamily="2" charset="-122"/>
              </a:rPr>
              <a:t>Nov 8</a:t>
            </a:r>
            <a:r>
              <a:rPr lang="en-US" sz="1600" baseline="30000" dirty="0">
                <a:effectLst/>
                <a:highlight>
                  <a:srgbClr val="FFFF00"/>
                </a:highlight>
                <a:latin typeface="Calibri" panose="020F0502020204030204" pitchFamily="34" charset="0"/>
                <a:ea typeface="DengXian" panose="02010600030101010101" pitchFamily="2" charset="-122"/>
              </a:rPr>
              <a:t>th</a:t>
            </a:r>
          </a:p>
          <a:p>
            <a:pPr marL="800100" lvl="1" indent="-342900">
              <a:spcBef>
                <a:spcPts val="300"/>
              </a:spcBef>
              <a:buFont typeface="Arial" panose="020B0604020202020204" pitchFamily="34" charset="0"/>
              <a:buChar char="•"/>
            </a:pPr>
            <a:r>
              <a:rPr lang="en-US" sz="1600" dirty="0">
                <a:latin typeface="Calibri" panose="020F0502020204030204" pitchFamily="34" charset="0"/>
                <a:ea typeface="DengXian" panose="02010600030101010101" pitchFamily="2" charset="-122"/>
              </a:rPr>
              <a:t>Contributions can be: privacy considerations for use cases, implementation complexity of use cases, contributions addressing feedback received over technical report, new use cases, </a:t>
            </a:r>
          </a:p>
          <a:p>
            <a:pPr marL="457200" lvl="1" indent="0">
              <a:spcBef>
                <a:spcPts val="300"/>
              </a:spcBef>
            </a:pPr>
            <a:endParaRPr lang="en-US" sz="1800" baseline="30000" dirty="0">
              <a:effectLst/>
              <a:highlight>
                <a:srgbClr val="FFFF00"/>
              </a:highlight>
              <a:latin typeface="Calibri" panose="020F0502020204030204" pitchFamily="34" charset="0"/>
              <a:ea typeface="DengXian" panose="02010600030101010101" pitchFamily="2" charset="-12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October 2023</a:t>
            </a:r>
            <a:endParaRPr lang="en-GB" dirty="0"/>
          </a:p>
        </p:txBody>
      </p:sp>
    </p:spTree>
    <p:extLst>
      <p:ext uri="{BB962C8B-B14F-4D97-AF65-F5344CB8AC3E}">
        <p14:creationId xmlns:p14="http://schemas.microsoft.com/office/powerpoint/2010/main" val="2796803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323119"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October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teleconference on October 31, 2023</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sz="1800" dirty="0"/>
              <a:t>Call meeting to order</a:t>
            </a:r>
          </a:p>
          <a:p>
            <a:pPr marL="457200" indent="-457200">
              <a:buFont typeface="Arial" panose="020B0604020202020204" pitchFamily="34" charset="0"/>
              <a:buChar char="•"/>
              <a:defRPr/>
            </a:pPr>
            <a:r>
              <a:rPr lang="en-US" altLang="en-US" sz="1800" dirty="0"/>
              <a:t>Agenda approval</a:t>
            </a:r>
          </a:p>
          <a:p>
            <a:pPr marL="457200" indent="-457200">
              <a:buFont typeface="Arial" panose="020B0604020202020204" pitchFamily="34" charset="0"/>
              <a:buChar char="•"/>
              <a:defRPr/>
            </a:pPr>
            <a:r>
              <a:rPr lang="en-US" altLang="en-US" sz="1800" dirty="0"/>
              <a:t>Review patent policies &amp; call for essential patents</a:t>
            </a:r>
          </a:p>
          <a:p>
            <a:pPr marL="457200" indent="-457200">
              <a:buFont typeface="Arial" panose="020B0604020202020204" pitchFamily="34" charset="0"/>
              <a:buChar char="•"/>
              <a:defRPr/>
            </a:pPr>
            <a:r>
              <a:rPr lang="en-US" altLang="en-US" sz="1800" dirty="0"/>
              <a:t>Review of IEEE copyright and other policies</a:t>
            </a:r>
          </a:p>
          <a:p>
            <a:pPr marL="457200" indent="-457200">
              <a:buFont typeface="Arial" panose="020B0604020202020204" pitchFamily="34" charset="0"/>
              <a:buChar char="•"/>
              <a:defRPr/>
            </a:pPr>
            <a:r>
              <a:rPr lang="en-US" altLang="en-US" sz="1800" dirty="0"/>
              <a:t>Attendance reminder</a:t>
            </a:r>
          </a:p>
          <a:p>
            <a:pPr marL="514350" indent="-457200">
              <a:buFont typeface="Arial" panose="020B0604020202020204" pitchFamily="34" charset="0"/>
              <a:buChar char="•"/>
              <a:defRPr/>
            </a:pPr>
            <a:r>
              <a:rPr lang="en-GB" altLang="en-US" sz="1800" dirty="0"/>
              <a:t>Presentation</a:t>
            </a:r>
          </a:p>
          <a:p>
            <a:pPr marL="857250" lvl="1" indent="-457200">
              <a:buFont typeface="Arial" panose="020B0604020202020204" pitchFamily="34" charset="0"/>
              <a:buChar char="•"/>
              <a:defRPr/>
            </a:pPr>
            <a:r>
              <a:rPr lang="en-US" altLang="en-US" sz="1600" dirty="0"/>
              <a:t>11-23/987r18: </a:t>
            </a:r>
            <a:r>
              <a:rPr lang="en-US" sz="1600" dirty="0"/>
              <a:t>AIML TIG Technical Report Draft</a:t>
            </a:r>
            <a:r>
              <a:rPr lang="en-US" altLang="en-US" sz="1600" dirty="0"/>
              <a:t>, </a:t>
            </a:r>
            <a:r>
              <a:rPr lang="en-US" sz="1600" dirty="0"/>
              <a:t>Xiaofei Wang (InterDigital)</a:t>
            </a:r>
          </a:p>
          <a:p>
            <a:pPr marL="857250" lvl="1" indent="-457200">
              <a:buFont typeface="Arial" panose="020B0604020202020204" pitchFamily="34" charset="0"/>
              <a:buChar char="•"/>
              <a:defRPr/>
            </a:pPr>
            <a:r>
              <a:rPr lang="en-US" altLang="en-US" sz="1600" dirty="0"/>
              <a:t>11-23/1350r0: </a:t>
            </a:r>
            <a:r>
              <a:rPr lang="en-US" sz="1600" dirty="0"/>
              <a:t>Conclusions and Recommendations, Xiaofei Wang (InterDigital)</a:t>
            </a:r>
            <a:endParaRPr lang="en-US" altLang="en-US" sz="1600" dirty="0"/>
          </a:p>
          <a:p>
            <a:pPr marL="457200" indent="-457200">
              <a:buFont typeface="Arial" panose="020B0604020202020204" pitchFamily="34" charset="0"/>
              <a:buChar char="•"/>
              <a:defRPr/>
            </a:pPr>
            <a:r>
              <a:rPr lang="en-US" altLang="en-US" sz="1800"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32311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October 2023</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October 2023</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October 2023</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October 2023</a:t>
            </a:r>
          </a:p>
        </p:txBody>
      </p:sp>
    </p:spTree>
    <p:extLst>
      <p:ext uri="{BB962C8B-B14F-4D97-AF65-F5344CB8AC3E}">
        <p14:creationId xmlns:p14="http://schemas.microsoft.com/office/powerpoint/2010/main" val="1295285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October 2023</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8</a:t>
            </a:fld>
            <a:endParaRPr lang="en-US" altLang="en-US" dirty="0"/>
          </a:p>
        </p:txBody>
      </p:sp>
      <p:sp>
        <p:nvSpPr>
          <p:cNvPr id="5" name="Date Placeholder 4"/>
          <p:cNvSpPr>
            <a:spLocks noGrp="1"/>
          </p:cNvSpPr>
          <p:nvPr>
            <p:ph type="dt" idx="15"/>
          </p:nvPr>
        </p:nvSpPr>
        <p:spPr/>
        <p:txBody>
          <a:bodyPr/>
          <a:lstStyle/>
          <a:p>
            <a:r>
              <a:rPr lang="en-US" dirty="0"/>
              <a:t>October 2023</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October 2023</a:t>
            </a:r>
            <a:endParaRPr lang="en-GB" dirty="0"/>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9227</TotalTime>
  <Words>1715</Words>
  <Application>Microsoft Office PowerPoint</Application>
  <PresentationFormat>Widescreen</PresentationFormat>
  <Paragraphs>174</Paragraphs>
  <Slides>15</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3" baseType="lpstr">
      <vt:lpstr>Lucida Grande</vt:lpstr>
      <vt:lpstr>Monotype Sorts</vt:lpstr>
      <vt:lpstr>Arial</vt:lpstr>
      <vt:lpstr>Calibri</vt:lpstr>
      <vt:lpstr>Helvetica</vt:lpstr>
      <vt:lpstr>Times New Roman</vt:lpstr>
      <vt:lpstr>Office Theme</vt:lpstr>
      <vt:lpstr>Document</vt:lpstr>
      <vt:lpstr>AIML TIG Oct 10, 2023 Teleconference Agenda</vt:lpstr>
      <vt:lpstr>Abstract</vt:lpstr>
      <vt:lpstr>PowerPoint Presentation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Presentations</vt:lpstr>
      <vt:lpstr>November Meeting Reminders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107</cp:revision>
  <cp:lastPrinted>1601-01-01T00:00:00Z</cp:lastPrinted>
  <dcterms:created xsi:type="dcterms:W3CDTF">2018-05-05T22:00:08Z</dcterms:created>
  <dcterms:modified xsi:type="dcterms:W3CDTF">2023-10-30T20:40:15Z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