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 autoAdjust="0"/>
    <p:restoredTop sz="94660"/>
  </p:normalViewPr>
  <p:slideViewPr>
    <p:cSldViewPr>
      <p:cViewPr varScale="1">
        <p:scale>
          <a:sx n="124" d="100"/>
          <a:sy n="124" d="100"/>
        </p:scale>
        <p:origin x="50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AKAYLA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802.11-23/1853r00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25-03-0jtc-agenda-for-november-2023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November 2023 (mixed-mode)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11-23/1725</a:t>
            </a:r>
            <a:r>
              <a:rPr lang="en-AU" dirty="0">
                <a:solidFill>
                  <a:schemeClr val="tx1"/>
                </a:solidFill>
              </a:rPr>
              <a:t>; Minutes – 11-23/2113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(in IEEE)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802.3 is “on hold”.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keep waiting!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Resolution possible but progress is unclear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This really is an issue for ISO to sort out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3337170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800099"/>
            <a:ext cx="10361084" cy="1065213"/>
          </a:xfrm>
        </p:spPr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mixed-mode meeting in Panama City in January 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2204864"/>
            <a:ext cx="10361084" cy="4113213"/>
          </a:xfrm>
        </p:spPr>
        <p:txBody>
          <a:bodyPr/>
          <a:lstStyle/>
          <a:p>
            <a:r>
              <a:rPr lang="en-AU" dirty="0"/>
              <a:t>IEEE 802 JTC1 SC plans for January 2024 … </a:t>
            </a:r>
          </a:p>
          <a:p>
            <a:pPr lvl="1"/>
            <a:r>
              <a:rPr lang="en-AU" dirty="0"/>
              <a:t>Execute PSDO process, to the extent possible</a:t>
            </a:r>
          </a:p>
          <a:p>
            <a:pPr lvl="2"/>
            <a:r>
              <a:rPr lang="en-AU" dirty="0"/>
              <a:t>There are no current ballots open, but some IEEE 802.1 amendments have been submitted for adoption</a:t>
            </a:r>
          </a:p>
          <a:p>
            <a:pPr lvl="2"/>
            <a:r>
              <a:rPr lang="en-AU" dirty="0"/>
              <a:t>But this doesn’t include IEEE 802.11 or IEEE 802.3 </a:t>
            </a:r>
            <a:r>
              <a:rPr lang="en-AU" dirty="0">
                <a:sym typeface="Wingdings" pitchFamily="2" charset="2"/>
              </a:rPr>
              <a:t></a:t>
            </a:r>
            <a:endParaRPr lang="en-AU" dirty="0"/>
          </a:p>
          <a:p>
            <a:pPr lvl="1"/>
            <a:r>
              <a:rPr lang="en-AU" dirty="0"/>
              <a:t>Monitor ISO/IEC JTC 1/SC 6 activities</a:t>
            </a:r>
          </a:p>
          <a:p>
            <a:pPr lvl="2"/>
            <a:r>
              <a:rPr lang="en-AU" dirty="0"/>
              <a:t>Fingers crossed the ISO/CS and IEEE have a breakthrough on the IPR issues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6349</TotalTime>
  <Words>283</Words>
  <Application>Microsoft Macintosh PowerPoint</Application>
  <PresentationFormat>Widescreen</PresentationFormat>
  <Paragraphs>66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 JTC1 Standing Committee November 2023 (mixed-mode) closing report</vt:lpstr>
      <vt:lpstr>The IEEE 802 JTC1 SC reviewed the PSDO process status, including IPR issues holding up 802.11ax/ay/ba/az</vt:lpstr>
      <vt:lpstr>The IEEE 802 JTC1 SC will undertake its usual work at its mixed-mode meeting in Panama City in January 2024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Yee</cp:lastModifiedBy>
  <cp:revision>84</cp:revision>
  <cp:lastPrinted>1601-01-01T00:00:00Z</cp:lastPrinted>
  <dcterms:created xsi:type="dcterms:W3CDTF">2019-09-19T04:57:16Z</dcterms:created>
  <dcterms:modified xsi:type="dcterms:W3CDTF">2023-11-16T21:19:23Z</dcterms:modified>
</cp:coreProperties>
</file>