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2" autoAdjust="0"/>
    <p:restoredTop sz="94660"/>
  </p:normalViewPr>
  <p:slideViewPr>
    <p:cSldViewPr>
      <p:cViewPr varScale="1">
        <p:scale>
          <a:sx n="153" d="100"/>
          <a:sy n="153" d="100"/>
        </p:scale>
        <p:origin x="162"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802.11-23/1850r2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6-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4-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855-00-00bh-lb274-misc-cid-resolutions.docx" TargetMode="External"/><Relationship Id="rId3" Type="http://schemas.openxmlformats.org/officeDocument/2006/relationships/hyperlink" Target="https://mentor.ieee.org/802.11/dcn/23/11-23-1373-05-00bh-cid-resolutions-irm-2.docx" TargetMode="External"/><Relationship Id="rId7" Type="http://schemas.openxmlformats.org/officeDocument/2006/relationships/hyperlink" Target="https://mentor.ieee.org/802.11/dcn/23/11-23-1866-00-00bh-cid-resolutions-for-cids-289-294.docx" TargetMode="External"/><Relationship Id="rId12" Type="http://schemas.openxmlformats.org/officeDocument/2006/relationships/hyperlink" Target="https://mentor.ieee.org/802.11/dcn/23/11-23-1258-04-00bh-comment-resolutions-draft-3-0-section-12-7.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3/11-23-1852-01-00bh-cr-for-ft-case.pptx" TargetMode="External"/><Relationship Id="rId11" Type="http://schemas.openxmlformats.org/officeDocument/2006/relationships/hyperlink" Target="https://mentor.ieee.org/802.11/dcn/23/11-23-1314-05-00bh-cr-for-use-case-4-8.docx" TargetMode="External"/><Relationship Id="rId5" Type="http://schemas.openxmlformats.org/officeDocument/2006/relationships/hyperlink" Target="https://mentor.ieee.org/802.11/dcn/23/11-23-1726-01-00bh-lb274-cid-resolutions-for-pasn.docx" TargetMode="External"/><Relationship Id="rId10" Type="http://schemas.openxmlformats.org/officeDocument/2006/relationships/hyperlink" Target="https://mentor.ieee.org/802.11/dcn/23/11-23-1427-02-00bh-cid18-and-cid111-resolution-for-lb274.pptx" TargetMode="External"/><Relationship Id="rId4" Type="http://schemas.openxmlformats.org/officeDocument/2006/relationships/hyperlink" Target="https://mentor.ieee.org/802.11/dcn/23/11-23-1353-04-00bh-cr-for-cids-relevant-to-device-id-part-2.docx" TargetMode="External"/><Relationship Id="rId9" Type="http://schemas.openxmlformats.org/officeDocument/2006/relationships/hyperlink" Target="https://mentor.ieee.org/802.11/dcn/23/11-23-1369-02-00bh-cr-for-cids-in-subclause-9.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TGbh-agenda-2023-Oct-31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31 Oct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11-22/0651r26</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a:t>
            </a:r>
          </a:p>
          <a:p>
            <a:pPr marL="857250" lvl="1" indent="-457200">
              <a:lnSpc>
                <a:spcPct val="70000"/>
              </a:lnSpc>
              <a:spcBef>
                <a:spcPts val="300"/>
              </a:spcBef>
              <a:spcAft>
                <a:spcPts val="600"/>
              </a:spcAft>
              <a:buFont typeface="Arial" panose="020B0604020202020204" pitchFamily="34" charset="0"/>
              <a:buChar char="•"/>
              <a:defRPr/>
            </a:pPr>
            <a:r>
              <a:rPr lang="en-US" sz="2200" dirty="0"/>
              <a:t>Approve comment resolutions through Oct 24: Motion #22 in </a:t>
            </a:r>
            <a:r>
              <a:rPr lang="en-US" sz="2200" dirty="0">
                <a:hlinkClick r:id="rId3"/>
              </a:rPr>
              <a:t>11-22/0651r26</a:t>
            </a:r>
            <a:r>
              <a:rPr lang="en-US" sz="220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11-23/1152r24</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17)</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3"/>
              </a:rPr>
              <a:t>11-23/1373r5</a:t>
            </a:r>
            <a:r>
              <a:rPr lang="en-US" sz="1800" dirty="0"/>
              <a:t> (Smith): CID 107, 195</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4"/>
              </a:rPr>
              <a:t>11-23/1353r4</a:t>
            </a:r>
            <a:r>
              <a:rPr lang="en-US" sz="1800" dirty="0"/>
              <a:t> (Yang), continue from CID 97</a:t>
            </a:r>
          </a:p>
          <a:p>
            <a:pPr marL="457200" indent="-457200">
              <a:spcBef>
                <a:spcPts val="300"/>
              </a:spcBef>
              <a:spcAft>
                <a:spcPts val="0"/>
              </a:spcAft>
              <a:buFont typeface="Arial" panose="020B0604020202020204" pitchFamily="34" charset="0"/>
              <a:buChar char="•"/>
              <a:defRPr/>
            </a:pPr>
            <a:r>
              <a:rPr lang="en-US" sz="1800" dirty="0"/>
              <a:t>CIDs 84, 85, 87: </a:t>
            </a:r>
            <a:r>
              <a:rPr lang="en-US" sz="1800" dirty="0">
                <a:hlinkClick r:id="rId5"/>
              </a:rPr>
              <a:t>11-23/1726r1</a:t>
            </a:r>
            <a:r>
              <a:rPr lang="en-US" sz="1800" dirty="0"/>
              <a:t> (Mutgan)</a:t>
            </a:r>
          </a:p>
          <a:p>
            <a:pPr marL="457200" indent="-457200">
              <a:spcBef>
                <a:spcPts val="300"/>
              </a:spcBef>
              <a:spcAft>
                <a:spcPts val="0"/>
              </a:spcAft>
              <a:buFont typeface="Arial" panose="020B0604020202020204" pitchFamily="34" charset="0"/>
              <a:buChar char="•"/>
              <a:defRPr/>
            </a:pPr>
            <a:r>
              <a:rPr lang="en-US" sz="1800" dirty="0"/>
              <a:t>FT case (CIDs 131, 136, 274): </a:t>
            </a:r>
            <a:r>
              <a:rPr lang="en-US" sz="1800" dirty="0">
                <a:hlinkClick r:id="rId6"/>
              </a:rPr>
              <a:t>11-23/1852r1</a:t>
            </a:r>
            <a:r>
              <a:rPr lang="en-US" sz="1800" dirty="0"/>
              <a:t> (Li)</a:t>
            </a:r>
          </a:p>
          <a:p>
            <a:pPr marL="457200" indent="-457200">
              <a:spcBef>
                <a:spcPts val="300"/>
              </a:spcBef>
              <a:spcAft>
                <a:spcPts val="0"/>
              </a:spcAft>
              <a:buFont typeface="Arial" panose="020B0604020202020204" pitchFamily="34" charset="0"/>
              <a:buChar char="•"/>
              <a:defRPr/>
            </a:pPr>
            <a:r>
              <a:rPr lang="en-US" sz="1800" dirty="0"/>
              <a:t>CIDs 289, 294: </a:t>
            </a:r>
            <a:r>
              <a:rPr lang="en-US" sz="1800" dirty="0">
                <a:hlinkClick r:id="rId7"/>
              </a:rPr>
              <a:t>11-23/1866r0</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a:t>
            </a:r>
            <a:r>
              <a:rPr lang="en-US" sz="1800" dirty="0" err="1"/>
              <a:t>misc</a:t>
            </a:r>
            <a:r>
              <a:rPr lang="en-US" sz="1800" dirty="0"/>
              <a:t> CIDs: </a:t>
            </a:r>
            <a:r>
              <a:rPr lang="en-US" sz="1800" dirty="0">
                <a:hlinkClick r:id="rId8"/>
              </a:rPr>
              <a:t>11-23/1855r0</a:t>
            </a:r>
            <a:r>
              <a:rPr lang="en-US" sz="1800" dirty="0"/>
              <a:t> (Hamilton): 54, 55, 74, 117, 122, 165, 167, 190, 223, 267, 268, 273, 286, 292, 293</a:t>
            </a:r>
          </a:p>
          <a:p>
            <a:pPr marL="0" indent="0">
              <a:spcBef>
                <a:spcPts val="300"/>
              </a:spcBef>
              <a:spcAft>
                <a:spcPts val="0"/>
              </a:spcAft>
              <a:defRPr/>
            </a:pPr>
            <a:endParaRPr lang="en-US" sz="1800" dirty="0"/>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9"/>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10"/>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 98): </a:t>
            </a:r>
            <a:r>
              <a:rPr lang="en-US" sz="1800" dirty="0">
                <a:hlinkClick r:id="rId11"/>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2"/>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endParaRPr lang="en-US" sz="1800" dirty="0"/>
          </a:p>
          <a:p>
            <a:pPr marL="457200" indent="-457200">
              <a:spcBef>
                <a:spcPts val="300"/>
              </a:spcBef>
              <a:spcAft>
                <a:spcPts val="0"/>
              </a:spcAft>
              <a:buFont typeface="Arial" panose="020B0604020202020204" pitchFamily="34" charset="0"/>
              <a:buChar char="•"/>
              <a:defRPr/>
            </a:pPr>
            <a:r>
              <a:rPr lang="en-US" sz="1800" dirty="0"/>
              <a:t>Numerous </a:t>
            </a:r>
            <a:r>
              <a:rPr lang="en-US" sz="1800" dirty="0" err="1"/>
              <a:t>misc</a:t>
            </a:r>
            <a:r>
              <a:rPr lang="en-US" sz="1800" dirty="0"/>
              <a:t> CIDs: (Hamilton): 50, 157, 191, 209, 213, 215, 216, 217, 230, 231, 242, 243, 277, 278, 280, 283, 284</a:t>
            </a:r>
          </a:p>
          <a:p>
            <a:pPr marL="457200" indent="-457200">
              <a:spcBef>
                <a:spcPts val="300"/>
              </a:spcBef>
              <a:spcAft>
                <a:spcPts val="0"/>
              </a:spcAft>
              <a:buFont typeface="Arial" panose="020B0604020202020204" pitchFamily="34" charset="0"/>
              <a:buChar char="•"/>
              <a:defRPr/>
            </a:pPr>
            <a:r>
              <a:rPr lang="en-US" sz="1800" dirty="0">
                <a:highlight>
                  <a:srgbClr val="FFFF00"/>
                </a:highlight>
              </a:rPr>
              <a:t>Yang</a:t>
            </a:r>
            <a:r>
              <a:rPr lang="en-US" sz="1800" dirty="0"/>
              <a:t>?: 26, 27;  </a:t>
            </a:r>
            <a:r>
              <a:rPr lang="en-US" sz="1800" dirty="0">
                <a:highlight>
                  <a:srgbClr val="FFFF00"/>
                </a:highlight>
              </a:rPr>
              <a:t>Thakur</a:t>
            </a:r>
            <a:r>
              <a:rPr lang="en-US" sz="1800" dirty="0"/>
              <a:t>?: 47;  </a:t>
            </a:r>
            <a:r>
              <a:rPr lang="en-US" sz="1800" dirty="0">
                <a:highlight>
                  <a:srgbClr val="FFFF00"/>
                </a:highlight>
              </a:rPr>
              <a:t>Smith</a:t>
            </a:r>
            <a:r>
              <a:rPr lang="en-US" sz="1800" dirty="0"/>
              <a:t>?: 212, 289;  </a:t>
            </a:r>
            <a:r>
              <a:rPr lang="en-US" sz="1800" dirty="0">
                <a:highlight>
                  <a:srgbClr val="FFFF00"/>
                </a:highlight>
              </a:rPr>
              <a:t>Levy</a:t>
            </a:r>
            <a:r>
              <a:rPr lang="en-US" sz="1800" dirty="0"/>
              <a:t>?: 250, 252, 256</a:t>
            </a:r>
          </a:p>
          <a:p>
            <a:pPr marL="457200" indent="-457200">
              <a:spcBef>
                <a:spcPts val="300"/>
              </a:spcBef>
              <a:spcAft>
                <a:spcPts val="0"/>
              </a:spcAft>
              <a:buFont typeface="Arial" panose="020B0604020202020204" pitchFamily="34" charset="0"/>
              <a:buChar char="•"/>
              <a:defRPr/>
            </a:pPr>
            <a:endParaRPr lang="en-US" sz="1800" dirty="0"/>
          </a:p>
          <a:p>
            <a:pPr marL="457200" indent="-457200">
              <a:spcBef>
                <a:spcPts val="300"/>
              </a:spcBef>
              <a:spcAft>
                <a:spcPts val="0"/>
              </a:spcAft>
              <a:buFont typeface="Arial" panose="020B0604020202020204" pitchFamily="34" charset="0"/>
              <a:buChar char="•"/>
              <a:defRPr/>
            </a:pPr>
            <a:r>
              <a:rPr lang="en-US" sz="18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31 Oct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31 Oct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78575</TotalTime>
  <Words>2194</Words>
  <Application>Microsoft Office PowerPoint</Application>
  <PresentationFormat>Widescreen</PresentationFormat>
  <Paragraphs>202</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TGbh-agenda-2023-Oct-31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31 Oct 2023</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531</cp:revision>
  <cp:lastPrinted>1601-01-01T00:00:00Z</cp:lastPrinted>
  <dcterms:created xsi:type="dcterms:W3CDTF">2021-01-26T19:12:38Z</dcterms:created>
  <dcterms:modified xsi:type="dcterms:W3CDTF">2023-10-31T15:32:03Z</dcterms:modified>
</cp:coreProperties>
</file>