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2398" r:id="rId17"/>
    <p:sldId id="314" r:id="rId18"/>
    <p:sldId id="310" r:id="rId19"/>
    <p:sldId id="311"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52" autoAdjust="0"/>
    <p:restoredTop sz="94660"/>
  </p:normalViewPr>
  <p:slideViewPr>
    <p:cSldViewPr>
      <p:cViewPr varScale="1">
        <p:scale>
          <a:sx n="89" d="100"/>
          <a:sy n="89" d="100"/>
        </p:scale>
        <p:origin x="186" y="6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10/30/2023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16</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802.11-23/1850r1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October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2/11-22-0653-00-0000-2022-march-wba-whitepaper-re-device-identification.pdf" TargetMode="External"/><Relationship Id="rId3" Type="http://schemas.openxmlformats.org/officeDocument/2006/relationships/hyperlink" Target="https://mentor.ieee.org/802.11/dcn/22/11-22-0651-26-00bh-tgbh-motions-list.pptx" TargetMode="External"/><Relationship Id="rId7" Type="http://schemas.openxmlformats.org/officeDocument/2006/relationships/hyperlink" Target="https://mentor.ieee.org/802.11/dcn/22/11-22-0668-00-0000-liaison-statement-from-wba-re-wi-fi-devices-identification-group.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3/11-23-1152-24-00bh-ieee-802-11bh-lb274-comments.xlsx" TargetMode="External"/><Relationship Id="rId9" Type="http://schemas.openxmlformats.org/officeDocument/2006/relationships/hyperlink" Target="https://mentor.ieee.org/802.11/dcn/23/11-23-0888-00-00bh-wba-liaison-discussion.pptx"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3/11-23-1369-02-00bh-cr-for-cids-in-subclause-9.docx" TargetMode="External"/><Relationship Id="rId3" Type="http://schemas.openxmlformats.org/officeDocument/2006/relationships/hyperlink" Target="https://mentor.ieee.org/802.11/dcn/23/11-23-1373-05-00bh-cid-resolutions-irm-2.docx" TargetMode="External"/><Relationship Id="rId7" Type="http://schemas.openxmlformats.org/officeDocument/2006/relationships/hyperlink" Target="https://mentor.ieee.org/802.11/dcn/23/11-23-1855-00-00bh-lb274-misc-cid-resolutions.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3/11-23-1852-00-00bh-cr-for-ft-case.pptx" TargetMode="External"/><Relationship Id="rId11" Type="http://schemas.openxmlformats.org/officeDocument/2006/relationships/hyperlink" Target="https://mentor.ieee.org/802.11/dcn/23/11-23-1258-04-00bh-comment-resolutions-draft-3-0-section-12-7.docx" TargetMode="External"/><Relationship Id="rId5" Type="http://schemas.openxmlformats.org/officeDocument/2006/relationships/hyperlink" Target="https://mentor.ieee.org/802.11/dcn/23/11-23-1726-01-00bh-lb274-cid-resolutions-for-pasn.docx" TargetMode="External"/><Relationship Id="rId10" Type="http://schemas.openxmlformats.org/officeDocument/2006/relationships/hyperlink" Target="https://mentor.ieee.org/802.11/dcn/23/11-23-1314-05-00bh-cr-for-use-case-4-8.docx" TargetMode="External"/><Relationship Id="rId4" Type="http://schemas.openxmlformats.org/officeDocument/2006/relationships/hyperlink" Target="https://mentor.ieee.org/802.11/dcn/23/11-23-1353-04-00bh-cr-for-cids-relevant-to-device-id-part-2.docx" TargetMode="External"/><Relationship Id="rId9" Type="http://schemas.openxmlformats.org/officeDocument/2006/relationships/hyperlink" Target="https://mentor.ieee.org/802.11/dcn/23/11-23-1427-02-00bh-cid18-and-cid111-resolution-for-lb274.ppt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TGbh-agenda-2023-Oct-31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2023-10-30</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31 Oct 2023</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16)</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11-22/0651r26</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MOTION: </a:t>
            </a:r>
          </a:p>
          <a:p>
            <a:pPr marL="857250" lvl="1" indent="-457200">
              <a:lnSpc>
                <a:spcPct val="70000"/>
              </a:lnSpc>
              <a:spcBef>
                <a:spcPts val="300"/>
              </a:spcBef>
              <a:spcAft>
                <a:spcPts val="600"/>
              </a:spcAft>
              <a:buFont typeface="Arial" panose="020B0604020202020204" pitchFamily="34" charset="0"/>
              <a:buChar char="•"/>
              <a:defRPr/>
            </a:pPr>
            <a:r>
              <a:rPr lang="en-US" sz="2200" dirty="0"/>
              <a:t>Approve comment resolutions through Oct 24: Motion #22 in </a:t>
            </a:r>
            <a:r>
              <a:rPr lang="en-US" sz="2200" dirty="0">
                <a:hlinkClick r:id="rId3"/>
              </a:rPr>
              <a:t>11-22/0651r26</a:t>
            </a:r>
            <a:r>
              <a:rPr lang="en-US" sz="220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document: </a:t>
            </a:r>
            <a:r>
              <a:rPr lang="en-US" sz="2200" dirty="0">
                <a:hlinkClick r:id="rId4"/>
              </a:rPr>
              <a:t>11-23/1152r24</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 (slide 17)</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(was due Sept): </a:t>
            </a:r>
            <a:r>
              <a:rPr lang="en-US" sz="2200" b="0" u="sng" dirty="0">
                <a:hlinkClick r:id="rId5"/>
              </a:rPr>
              <a:t>11-21/0703r0</a:t>
            </a:r>
            <a:r>
              <a:rPr lang="en-US" sz="2200" b="0" dirty="0"/>
              <a:t>, </a:t>
            </a:r>
            <a:r>
              <a:rPr lang="en-US" sz="2200" b="0" dirty="0">
                <a:hlinkClick r:id="rId6"/>
              </a:rPr>
              <a:t>11-21/1141r0</a:t>
            </a:r>
            <a:r>
              <a:rPr lang="en-US" sz="2200" b="0" dirty="0"/>
              <a:t>, </a:t>
            </a:r>
            <a:r>
              <a:rPr lang="en-US" sz="2200" b="0" dirty="0">
                <a:hlinkClick r:id="rId7"/>
              </a:rPr>
              <a:t>11-22/0668r0</a:t>
            </a:r>
            <a:r>
              <a:rPr lang="en-US" sz="2200" b="0" dirty="0"/>
              <a:t>, </a:t>
            </a:r>
            <a:r>
              <a:rPr lang="en-US" sz="2200" b="0" dirty="0">
                <a:hlinkClick r:id="rId8"/>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9"/>
              </a:rPr>
              <a:t>11-23/0888r0</a:t>
            </a:r>
            <a:r>
              <a:rPr lang="en-US" sz="2200" b="0" dirty="0"/>
              <a:t> Stephen Orr</a:t>
            </a:r>
            <a:endParaRPr lang="en-US" sz="2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Nov 2023</a:t>
            </a:r>
          </a:p>
          <a:p>
            <a:pPr lvl="1" algn="just">
              <a:spcBef>
                <a:spcPts val="0"/>
              </a:spcBef>
              <a:defRPr/>
            </a:pPr>
            <a:r>
              <a:rPr lang="en-US" altLang="zh-CN" sz="2400" dirty="0">
                <a:latin typeface="Times New Roman"/>
                <a:ea typeface="MS Gothic"/>
              </a:rPr>
              <a:t>Initial SA Ballot (D3.0)			Mar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sz="1800" dirty="0"/>
              <a:t>IRM topics: </a:t>
            </a:r>
            <a:r>
              <a:rPr lang="en-US" sz="1800" dirty="0">
                <a:hlinkClick r:id="rId3"/>
              </a:rPr>
              <a:t>11-23/1373r5</a:t>
            </a:r>
            <a:r>
              <a:rPr lang="en-US" sz="1800" dirty="0"/>
              <a:t> (Smith): CID 107?, 195?</a:t>
            </a:r>
          </a:p>
          <a:p>
            <a:pPr marL="457200" indent="-457200">
              <a:spcBef>
                <a:spcPts val="300"/>
              </a:spcBef>
              <a:spcAft>
                <a:spcPts val="0"/>
              </a:spcAft>
              <a:buFont typeface="Arial" panose="020B0604020202020204" pitchFamily="34" charset="0"/>
              <a:buChar char="•"/>
              <a:defRPr/>
            </a:pPr>
            <a:r>
              <a:rPr lang="en-US" sz="1800" dirty="0"/>
              <a:t>Numerous CIDs/topics, Part 2 (mostly Device ID): </a:t>
            </a:r>
            <a:r>
              <a:rPr lang="en-US" sz="1800" dirty="0">
                <a:hlinkClick r:id="rId4"/>
              </a:rPr>
              <a:t>11-23/1353r4</a:t>
            </a:r>
            <a:r>
              <a:rPr lang="en-US" sz="1800" dirty="0"/>
              <a:t> (Yang), continue from CID 97</a:t>
            </a:r>
          </a:p>
          <a:p>
            <a:pPr marL="457200" indent="-457200">
              <a:spcBef>
                <a:spcPts val="300"/>
              </a:spcBef>
              <a:spcAft>
                <a:spcPts val="0"/>
              </a:spcAft>
              <a:buFont typeface="Arial" panose="020B0604020202020204" pitchFamily="34" charset="0"/>
              <a:buChar char="•"/>
              <a:defRPr/>
            </a:pPr>
            <a:r>
              <a:rPr lang="en-US" sz="1800" dirty="0"/>
              <a:t>CIDs 84, 85, 87: </a:t>
            </a:r>
            <a:r>
              <a:rPr lang="en-US" sz="1800" dirty="0">
                <a:hlinkClick r:id="rId5"/>
              </a:rPr>
              <a:t>11-23/1726r1</a:t>
            </a:r>
            <a:r>
              <a:rPr lang="en-US" sz="1800" dirty="0"/>
              <a:t> (Mutgan)</a:t>
            </a:r>
          </a:p>
          <a:p>
            <a:pPr marL="457200" indent="-457200">
              <a:spcBef>
                <a:spcPts val="300"/>
              </a:spcBef>
              <a:spcAft>
                <a:spcPts val="0"/>
              </a:spcAft>
              <a:buFont typeface="Arial" panose="020B0604020202020204" pitchFamily="34" charset="0"/>
              <a:buChar char="•"/>
              <a:defRPr/>
            </a:pPr>
            <a:r>
              <a:rPr lang="en-US" sz="1800" dirty="0"/>
              <a:t>FT case (CIDs 131, 136, 274): </a:t>
            </a:r>
            <a:r>
              <a:rPr lang="en-US" sz="1800" dirty="0">
                <a:hlinkClick r:id="rId6"/>
              </a:rPr>
              <a:t>11-23/1852r0</a:t>
            </a:r>
            <a:r>
              <a:rPr lang="en-US" sz="1800" dirty="0"/>
              <a:t> (Li)</a:t>
            </a:r>
          </a:p>
          <a:p>
            <a:pPr marL="457200" indent="-457200">
              <a:spcBef>
                <a:spcPts val="300"/>
              </a:spcBef>
              <a:spcAft>
                <a:spcPts val="0"/>
              </a:spcAft>
              <a:buFont typeface="Arial" panose="020B0604020202020204" pitchFamily="34" charset="0"/>
              <a:buChar char="•"/>
              <a:defRPr/>
            </a:pPr>
            <a:r>
              <a:rPr lang="en-US" sz="1800" dirty="0"/>
              <a:t>Numerous </a:t>
            </a:r>
            <a:r>
              <a:rPr lang="en-US" sz="1800" dirty="0" err="1"/>
              <a:t>misc</a:t>
            </a:r>
            <a:r>
              <a:rPr lang="en-US" sz="1800" dirty="0"/>
              <a:t> CIDs: </a:t>
            </a:r>
            <a:r>
              <a:rPr lang="en-US" sz="1800" dirty="0">
                <a:hlinkClick r:id="rId7"/>
              </a:rPr>
              <a:t>11-23/1855r0</a:t>
            </a:r>
            <a:r>
              <a:rPr lang="en-US" sz="1800" dirty="0"/>
              <a:t> (Hamilton): 54, 55, 74, 117, 122, 165, 167, 190, 223, 267, 268, 273, 286, 292, 293</a:t>
            </a:r>
          </a:p>
          <a:p>
            <a:pPr marL="0" indent="0">
              <a:spcBef>
                <a:spcPts val="300"/>
              </a:spcBef>
              <a:spcAft>
                <a:spcPts val="0"/>
              </a:spcAft>
              <a:defRPr/>
            </a:pPr>
            <a:endParaRPr lang="en-US" sz="1800" dirty="0"/>
          </a:p>
          <a:p>
            <a:pPr marL="0" indent="0">
              <a:spcBef>
                <a:spcPts val="300"/>
              </a:spcBef>
              <a:spcAft>
                <a:spcPts val="0"/>
              </a:spcAft>
              <a:defRPr/>
            </a:pPr>
            <a:r>
              <a:rPr lang="en-US" sz="1800" dirty="0"/>
              <a:t>Pending (awaiting presentation update/discussion to reach consensus):</a:t>
            </a:r>
          </a:p>
          <a:p>
            <a:pPr marL="457200" indent="-457200">
              <a:spcBef>
                <a:spcPts val="300"/>
              </a:spcBef>
              <a:spcAft>
                <a:spcPts val="0"/>
              </a:spcAft>
              <a:buFont typeface="Arial" panose="020B0604020202020204" pitchFamily="34" charset="0"/>
              <a:buChar char="•"/>
              <a:defRPr/>
            </a:pPr>
            <a:r>
              <a:rPr lang="en-US" sz="1800" dirty="0"/>
              <a:t>Clause 9: </a:t>
            </a:r>
            <a:r>
              <a:rPr lang="en-US" sz="1800" dirty="0">
                <a:hlinkClick r:id="rId8"/>
              </a:rPr>
              <a:t>11-23/1369r2</a:t>
            </a:r>
            <a:r>
              <a:rPr lang="en-US" sz="1800" dirty="0"/>
              <a:t> (Yang); Return to CIDs 159 and 276</a:t>
            </a:r>
          </a:p>
          <a:p>
            <a:pPr marL="457200" indent="-457200">
              <a:spcBef>
                <a:spcPts val="300"/>
              </a:spcBef>
              <a:spcAft>
                <a:spcPts val="0"/>
              </a:spcAft>
              <a:buFont typeface="Arial" panose="020B0604020202020204" pitchFamily="34" charset="0"/>
              <a:buChar char="•"/>
              <a:defRPr/>
            </a:pPr>
            <a:r>
              <a:rPr lang="en-US" sz="1800" dirty="0"/>
              <a:t>CIDs 18 and 111 (and 162?) (client to client): </a:t>
            </a:r>
            <a:r>
              <a:rPr lang="en-US" sz="1800" dirty="0">
                <a:hlinkClick r:id="rId9"/>
              </a:rPr>
              <a:t>11-23/1427r2</a:t>
            </a:r>
            <a:r>
              <a:rPr lang="en-US" sz="1800" dirty="0"/>
              <a:t> (Mutgan)</a:t>
            </a:r>
          </a:p>
          <a:p>
            <a:pPr marL="457200" indent="-457200">
              <a:spcBef>
                <a:spcPts val="300"/>
              </a:spcBef>
              <a:spcAft>
                <a:spcPts val="0"/>
              </a:spcAft>
              <a:buFont typeface="Arial" panose="020B0604020202020204" pitchFamily="34" charset="0"/>
              <a:buChar char="•"/>
              <a:defRPr/>
            </a:pPr>
            <a:r>
              <a:rPr lang="en-US" sz="1800" dirty="0"/>
              <a:t>Use Case 4.8/randomized probes (CID 98): </a:t>
            </a:r>
            <a:r>
              <a:rPr lang="en-US" sz="1800" dirty="0">
                <a:hlinkClick r:id="rId10"/>
              </a:rPr>
              <a:t>11-23/1314r5</a:t>
            </a:r>
            <a:r>
              <a:rPr lang="en-US" sz="1800" dirty="0"/>
              <a:t> (Yang) </a:t>
            </a:r>
          </a:p>
          <a:p>
            <a:pPr marL="457200" indent="-457200">
              <a:spcBef>
                <a:spcPts val="300"/>
              </a:spcBef>
              <a:spcAft>
                <a:spcPts val="0"/>
              </a:spcAft>
              <a:buFont typeface="Arial" panose="020B0604020202020204" pitchFamily="34" charset="0"/>
              <a:buChar char="•"/>
              <a:defRPr/>
            </a:pPr>
            <a:r>
              <a:rPr lang="en-US" sz="1800" dirty="0"/>
              <a:t>Device ID/opaque identifier (CIDs 8, 9, 52, 53) </a:t>
            </a:r>
            <a:r>
              <a:rPr lang="en-US" sz="1800" dirty="0">
                <a:hlinkClick r:id="rId11"/>
              </a:rPr>
              <a:t>11-23/1258r4</a:t>
            </a:r>
            <a:r>
              <a:rPr lang="en-US" sz="1800" dirty="0"/>
              <a:t> (Lumbatis) (group agreement on min/max length for device ID)</a:t>
            </a:r>
          </a:p>
          <a:p>
            <a:pPr marL="457200" indent="-457200">
              <a:spcBef>
                <a:spcPts val="300"/>
              </a:spcBef>
              <a:spcAft>
                <a:spcPts val="0"/>
              </a:spcAft>
              <a:buFont typeface="Arial" panose="020B0604020202020204" pitchFamily="34" charset="0"/>
              <a:buChar char="•"/>
              <a:defRPr/>
            </a:pPr>
            <a:endParaRPr lang="en-US" sz="1800" dirty="0"/>
          </a:p>
          <a:p>
            <a:pPr marL="457200" indent="-457200">
              <a:spcBef>
                <a:spcPts val="300"/>
              </a:spcBef>
              <a:spcAft>
                <a:spcPts val="0"/>
              </a:spcAft>
              <a:buFont typeface="Arial" panose="020B0604020202020204" pitchFamily="34" charset="0"/>
              <a:buChar char="•"/>
              <a:defRPr/>
            </a:pPr>
            <a:r>
              <a:rPr lang="en-US" sz="1800" dirty="0"/>
              <a:t>Numerous </a:t>
            </a:r>
            <a:r>
              <a:rPr lang="en-US" sz="1800" dirty="0" err="1"/>
              <a:t>misc</a:t>
            </a:r>
            <a:r>
              <a:rPr lang="en-US" sz="1800" dirty="0"/>
              <a:t> CIDs: (Hamilton): 50, 157, 191, 209, 213, 215, 216, 217, 230, 231, 242, 243, 277, 278, 280, 283, 284</a:t>
            </a:r>
          </a:p>
          <a:p>
            <a:pPr marL="457200" indent="-457200">
              <a:spcBef>
                <a:spcPts val="300"/>
              </a:spcBef>
              <a:spcAft>
                <a:spcPts val="0"/>
              </a:spcAft>
              <a:buFont typeface="Arial" panose="020B0604020202020204" pitchFamily="34" charset="0"/>
              <a:buChar char="•"/>
              <a:defRPr/>
            </a:pPr>
            <a:r>
              <a:rPr lang="en-US" sz="1800" dirty="0">
                <a:highlight>
                  <a:srgbClr val="FFFF00"/>
                </a:highlight>
              </a:rPr>
              <a:t>Yang</a:t>
            </a:r>
            <a:r>
              <a:rPr lang="en-US" sz="1800" dirty="0"/>
              <a:t>?: 26, 27;  </a:t>
            </a:r>
            <a:r>
              <a:rPr lang="en-US" sz="1800" dirty="0">
                <a:highlight>
                  <a:srgbClr val="FFFF00"/>
                </a:highlight>
              </a:rPr>
              <a:t>Thakur</a:t>
            </a:r>
            <a:r>
              <a:rPr lang="en-US" sz="1800" dirty="0"/>
              <a:t>?: 47;  </a:t>
            </a:r>
            <a:r>
              <a:rPr lang="en-US" sz="1800" dirty="0">
                <a:highlight>
                  <a:srgbClr val="FFFF00"/>
                </a:highlight>
              </a:rPr>
              <a:t>Smith</a:t>
            </a:r>
            <a:r>
              <a:rPr lang="en-US" sz="1800" dirty="0"/>
              <a:t>?: 212, 289;  </a:t>
            </a:r>
            <a:r>
              <a:rPr lang="en-US" sz="1800" dirty="0">
                <a:highlight>
                  <a:srgbClr val="FFFF00"/>
                </a:highlight>
              </a:rPr>
              <a:t>Levy</a:t>
            </a:r>
            <a:r>
              <a:rPr lang="en-US" sz="1800" dirty="0"/>
              <a:t>?: 250, 252, 256</a:t>
            </a:r>
          </a:p>
          <a:p>
            <a:pPr marL="457200" indent="-457200">
              <a:spcBef>
                <a:spcPts val="300"/>
              </a:spcBef>
              <a:spcAft>
                <a:spcPts val="0"/>
              </a:spcAft>
              <a:buFont typeface="Arial" panose="020B0604020202020204" pitchFamily="34" charset="0"/>
              <a:buChar char="•"/>
              <a:defRPr/>
            </a:pPr>
            <a:endParaRPr lang="en-US" sz="1800" dirty="0"/>
          </a:p>
          <a:p>
            <a:pPr marL="457200" indent="-457200">
              <a:spcBef>
                <a:spcPts val="300"/>
              </a:spcBef>
              <a:spcAft>
                <a:spcPts val="0"/>
              </a:spcAft>
              <a:buFont typeface="Arial" panose="020B0604020202020204" pitchFamily="34" charset="0"/>
              <a:buChar char="•"/>
              <a:defRPr/>
            </a:pPr>
            <a:r>
              <a:rPr lang="en-US" sz="1800" dirty="0"/>
              <a:t>REVme CID 4069 (when there’s time) (Jouni, SA Query procedure)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31 Oct 2023,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31 Oct 2023 Teleconference</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77557</TotalTime>
  <Words>2186</Words>
  <Application>Microsoft Office PowerPoint</Application>
  <PresentationFormat>Widescreen</PresentationFormat>
  <Paragraphs>201</Paragraphs>
  <Slides>19</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Arial</vt:lpstr>
      <vt:lpstr>Calibri</vt:lpstr>
      <vt:lpstr>Helvetica</vt:lpstr>
      <vt:lpstr>Monotype Sorts</vt:lpstr>
      <vt:lpstr>Times New Roman</vt:lpstr>
      <vt:lpstr>Office Theme</vt:lpstr>
      <vt:lpstr>Document</vt:lpstr>
      <vt:lpstr>TGbh-agenda-2023-Oct-31</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31 Oct 2023</vt:lpstr>
      <vt:lpstr>Timeline</vt:lpstr>
      <vt:lpstr>Comment Resolution queue</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529</cp:revision>
  <cp:lastPrinted>1601-01-01T00:00:00Z</cp:lastPrinted>
  <dcterms:created xsi:type="dcterms:W3CDTF">2021-01-26T19:12:38Z</dcterms:created>
  <dcterms:modified xsi:type="dcterms:W3CDTF">2023-10-30T22:33:03Z</dcterms:modified>
</cp:coreProperties>
</file>