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7" r:id="rId3"/>
    <p:sldId id="284" r:id="rId4"/>
    <p:sldId id="275" r:id="rId5"/>
    <p:sldId id="285" r:id="rId6"/>
    <p:sldId id="287" r:id="rId7"/>
    <p:sldId id="297" r:id="rId8"/>
    <p:sldId id="299" r:id="rId9"/>
    <p:sldId id="298" r:id="rId10"/>
    <p:sldId id="26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74" autoAdjust="0"/>
    <p:restoredTop sz="95244" autoAdjust="0"/>
  </p:normalViewPr>
  <p:slideViewPr>
    <p:cSldViewPr>
      <p:cViewPr>
        <p:scale>
          <a:sx n="75" d="100"/>
          <a:sy n="75" d="100"/>
        </p:scale>
        <p:origin x="1282" y="2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40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November</a:t>
            </a:r>
            <a:r>
              <a:rPr lang="en-US" dirty="0"/>
              <a:t>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Buffer Status Report in Multi-AP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</a:t>
            </a:r>
            <a:r>
              <a:rPr lang="en-US" altLang="zh-CN" sz="2000" b="0" dirty="0"/>
              <a:t>11</a:t>
            </a:r>
            <a:r>
              <a:rPr lang="en-GB" sz="2000" b="0" dirty="0"/>
              <a:t>-</a:t>
            </a:r>
            <a:r>
              <a:rPr lang="en-US" altLang="zh-CN" sz="2000" b="0" dirty="0"/>
              <a:t>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CD3CB471-DBE9-8AA6-16AB-3B87FF620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34280"/>
              </p:ext>
            </p:extLst>
          </p:nvPr>
        </p:nvGraphicFramePr>
        <p:xfrm>
          <a:off x="929217" y="4023226"/>
          <a:ext cx="1034838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9677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2069677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2069677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700952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4384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11-23-0480-03-0uhr-uhr-proposed-par</a:t>
            </a:r>
          </a:p>
          <a:p>
            <a:pPr marL="0" indent="0"/>
            <a:r>
              <a:rPr lang="en-US" sz="1800" b="0" dirty="0"/>
              <a:t>[2] 11-23-0041-00-0uhr-considerations-on-coordinated-tdma</a:t>
            </a:r>
          </a:p>
          <a:p>
            <a:pPr marL="0" indent="0"/>
            <a:r>
              <a:rPr lang="en-US" sz="1800" b="0" dirty="0"/>
              <a:t>[3] 11-19-1582-02-00be-coordinated-ap-time-and-frequency-sharing-in-a-transmit-opportunity-in-11be</a:t>
            </a:r>
          </a:p>
          <a:p>
            <a:pPr marL="0" indent="0"/>
            <a:r>
              <a:rPr lang="en-US" sz="1800" b="0" dirty="0"/>
              <a:t>[4] 11-23-1917-00-00bn-coordinated-spatial-reuse</a:t>
            </a:r>
          </a:p>
          <a:p>
            <a:pPr marL="0" indent="0"/>
            <a:r>
              <a:rPr lang="en-US" sz="1800" b="0" dirty="0"/>
              <a:t>[5] Draft P802.11REVme_D4.1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In UHR, multi-AP coordination is considered as an important feature to increase not only throughput but also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>
                <a:ea typeface="Microsoft YaHei Light" panose="020B0502040204020203" pitchFamily="34" charset="-122"/>
              </a:rPr>
              <a:t>UHR PAR [1]: </a:t>
            </a:r>
            <a:r>
              <a:rPr lang="en-US" altLang="zh-CN" sz="1400" b="0" i="1" dirty="0">
                <a:ea typeface="Microsoft YaHei Light" panose="020B0502040204020203" pitchFamily="34" charset="-122"/>
              </a:rPr>
              <a:t>Technical solutions to meet the needs of cutting edge applications should address both deployments with a single isolated BSS and </a:t>
            </a:r>
            <a:r>
              <a:rPr lang="en-US" altLang="zh-CN" sz="1400" b="1" i="1" dirty="0">
                <a:ea typeface="Microsoft YaHei Light" panose="020B0502040204020203" pitchFamily="34" charset="-122"/>
              </a:rPr>
              <a:t>deployments with multiple non-collocated BSSs </a:t>
            </a:r>
            <a:r>
              <a:rPr lang="en-US" altLang="zh-CN" sz="1400" b="0" i="1" dirty="0">
                <a:ea typeface="Microsoft YaHei Light" panose="020B0502040204020203" pitchFamily="34" charset="-122"/>
              </a:rPr>
              <a:t>in dense environments where in-band and optionally out-of-band (including via IEEE 802.3) </a:t>
            </a:r>
            <a:r>
              <a:rPr lang="en-US" altLang="zh-CN" sz="1400" b="1" i="1" dirty="0">
                <a:ea typeface="Microsoft YaHei Light" panose="020B0502040204020203" pitchFamily="34" charset="-122"/>
              </a:rPr>
              <a:t>AP coordination</a:t>
            </a:r>
            <a:r>
              <a:rPr lang="en-US" altLang="zh-CN" sz="1400" b="0" i="1" dirty="0">
                <a:ea typeface="Microsoft YaHei Light" panose="020B0502040204020203" pitchFamily="34" charset="-122"/>
              </a:rPr>
              <a:t> can be available (e.g., enterprise, residential).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Currently, there are several multi-AP coordination schemes discussed in both 802.11be and UHR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C-TDMA, C-OFDMA, C-SR, C-BF, J-TX, etc.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[2] proposed a C-TDMA procedure by reusing the EHT TXS framework. The object is to enhance coordination among APs in time to improve the reliability of the network in latency, throughput and fairness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b="1" dirty="0">
                <a:ea typeface="Microsoft YaHei Light" panose="020B0502040204020203" pitchFamily="34" charset="-122"/>
                <a:cs typeface="+mn-cs"/>
              </a:rPr>
              <a:t>Observation: Before TXOP sharing, the sharing AP needs to determine how much time allocate to shared AP(s).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[3] proposed a Coordinated AP Time/Frequency Sharing procedure in 802.11be for worst case-latency improvement and throughput fairness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SP #3:</a:t>
            </a:r>
            <a:r>
              <a:rPr lang="zh-CN" altLang="en-US" sz="14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Define a mechanism for the TXOP owner AP to solicit feedback from the set of APs to </a:t>
            </a:r>
            <a:r>
              <a:rPr lang="en-US" altLang="zh-CN" sz="1400" b="1" dirty="0">
                <a:ea typeface="Microsoft YaHei Light" panose="020B0502040204020203" pitchFamily="34" charset="-122"/>
                <a:cs typeface="+mn-cs"/>
              </a:rPr>
              <a:t>learn the resource needs </a:t>
            </a: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and the intent to participate in a coordinated AP transmission.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Other multi-AP coordination schemes (C-SR [4], C-BF, J-TX, </a:t>
            </a:r>
            <a:r>
              <a:rPr lang="en-US" altLang="zh-CN" sz="1600" dirty="0" err="1">
                <a:ea typeface="Microsoft YaHei Light" panose="020B0502040204020203" pitchFamily="34" charset="-122"/>
                <a:cs typeface="+mn-cs"/>
              </a:rPr>
              <a:t>etc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) may also need to know the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resource needs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in advance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For example, the sharing AP may prioritize inviting the shared AP(s) with low latency traffic to perform C-SR, C-BF, J-TX, etc.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Therefore, the precondition to perform multi-AP coordination is to obtain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resource needs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 from shared APs.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methods for obtaining resource needs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2BE48-C4D9-C942-8D0F-BA0A5D6E2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914399"/>
          </a:xfrm>
        </p:spPr>
        <p:txBody>
          <a:bodyPr/>
          <a:lstStyle/>
          <a:p>
            <a:pPr marL="0" indent="0"/>
            <a:r>
              <a:rPr lang="en-US" sz="1600" b="0" dirty="0"/>
              <a:t>Sharing AP can use the following methods to obtain Shared APs’ resource needs, and then determine how much resource should be allocated to each Shared AP (e.g., for C-TDMA and C-OFDMA) or invite which shared AP(s) to participate in coordinated transmission.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FB7AF-3C11-ABE5-DDCC-EC012ABC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DE351407-DA7D-59EF-896F-FABB5630B8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578895"/>
              </p:ext>
            </p:extLst>
          </p:nvPr>
        </p:nvGraphicFramePr>
        <p:xfrm>
          <a:off x="8229600" y="2288832"/>
          <a:ext cx="3886200" cy="2519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421809" imgH="2217735" progId="Visio.Drawing.11">
                  <p:embed/>
                </p:oleObj>
              </mc:Choice>
              <mc:Fallback>
                <p:oleObj name="Visio" r:id="rId2" imgW="3421809" imgH="221773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229600" y="2288832"/>
                        <a:ext cx="3886200" cy="25192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9F4C53DE-304C-D4C1-E8DF-A0811581D39E}"/>
              </a:ext>
            </a:extLst>
          </p:cNvPr>
          <p:cNvSpPr txBox="1"/>
          <p:nvPr/>
        </p:nvSpPr>
        <p:spPr>
          <a:xfrm>
            <a:off x="929217" y="2416185"/>
            <a:ext cx="752695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altLang="zh-CN" sz="1600" b="1" dirty="0">
                <a:solidFill>
                  <a:schemeClr val="tx1"/>
                </a:solidFill>
              </a:rPr>
              <a:t>Method 1: Based on Shared AP’s resource request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Each Shared AP indicates its required resources (e.g., time duration, BW/RU) to Sharing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Shared AP can actively include </a:t>
            </a:r>
            <a:r>
              <a:rPr lang="en-US" altLang="zh-CN" sz="1400" dirty="0">
                <a:solidFill>
                  <a:schemeClr val="tx1"/>
                </a:solidFill>
              </a:rPr>
              <a:t>its required resources in an unsolicited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Shared AP can include </a:t>
            </a:r>
            <a:r>
              <a:rPr lang="en-US" altLang="zh-CN" sz="1400" dirty="0">
                <a:solidFill>
                  <a:schemeClr val="tx1"/>
                </a:solidFill>
              </a:rPr>
              <a:t>its required resources in a frame solicited by Sharing AP</a:t>
            </a:r>
            <a:endParaRPr lang="en-US" altLang="zh-CN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Sharing AP allocates required </a:t>
            </a:r>
            <a:r>
              <a:rPr lang="en-US" altLang="zh-CN" sz="1400" dirty="0">
                <a:solidFill>
                  <a:schemeClr val="tx1"/>
                </a:solidFill>
              </a:rPr>
              <a:t>resources to each Shared AP</a:t>
            </a:r>
            <a:endParaRPr lang="en-US" altLang="zh-CN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/>
            <a:r>
              <a:rPr lang="en-US" altLang="zh-CN" sz="1600" b="1" dirty="0">
                <a:solidFill>
                  <a:schemeClr val="tx1"/>
                </a:solidFill>
              </a:rPr>
              <a:t>Drawback: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>
                <a:solidFill>
                  <a:schemeClr val="tx1"/>
                </a:solidFill>
              </a:rPr>
              <a:t>If the total amount of resources requested by Shared APs exceeds what Sharing AP can provide, Sharing AP doesn’t know how to execute the resource allocation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>
                <a:solidFill>
                  <a:schemeClr val="tx1"/>
                </a:solidFill>
              </a:rPr>
              <a:t>An arbitrary Shared AP may request more resources than needed, which will cause fairness issue to other Shared APs</a:t>
            </a:r>
          </a:p>
          <a:p>
            <a:pPr marL="0" indent="0"/>
            <a:endParaRPr lang="en-US" altLang="zh-CN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600" b="1" dirty="0">
                <a:solidFill>
                  <a:schemeClr val="tx1"/>
                </a:solidFill>
              </a:rPr>
              <a:t>Method 2: Based on Shared AP’s Buffer Status Report (BSR)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Shared AP reports its BSR (with potential modifications) to Sharing AP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Sharing AP evaluate all Shared APs’ BSR and determine the resource allocation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chemeClr val="tx1"/>
              </a:solidFill>
            </a:endParaRPr>
          </a:p>
          <a:p>
            <a:pPr marL="0" lvl="1" indent="0"/>
            <a:r>
              <a:rPr lang="en-US" altLang="zh-CN" sz="1600" b="1" dirty="0">
                <a:solidFill>
                  <a:schemeClr val="tx1"/>
                </a:solidFill>
              </a:rPr>
              <a:t>In our opinion, method 2 is preferred to assist Sharing AP in multi-AP coordination.</a:t>
            </a:r>
          </a:p>
        </p:txBody>
      </p:sp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B</a:t>
            </a:r>
            <a:r>
              <a:rPr lang="en-US" altLang="zh-CN" dirty="0"/>
              <a:t>SR in single BSS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891" y="2360614"/>
            <a:ext cx="7223509" cy="4114800"/>
          </a:xfrm>
        </p:spPr>
        <p:txBody>
          <a:bodyPr/>
          <a:lstStyle/>
          <a:p>
            <a:pPr marL="0" indent="0"/>
            <a:r>
              <a:rPr lang="en-US" sz="1600" dirty="0">
                <a:latin typeface="TimesNewRoman"/>
              </a:rPr>
              <a:t>a)</a:t>
            </a:r>
            <a:r>
              <a:rPr lang="zh-CN" altLang="en-US" sz="1600" dirty="0">
                <a:latin typeface="TimesNewRoman"/>
              </a:rPr>
              <a:t> </a:t>
            </a:r>
            <a:r>
              <a:rPr lang="en-US" sz="1400" dirty="0"/>
              <a:t>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The buffer status reported in the QoS Control field consists of a queue size value for a given TID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NewRoman"/>
              </a:rPr>
              <a:t>The Queue Size subfield indicates the amount of buffered traffic for a given TC or TS:</a:t>
            </a:r>
          </a:p>
          <a:p>
            <a:pPr marL="914400" lvl="2" indent="0"/>
            <a:r>
              <a:rPr lang="en-US" altLang="zh-CN" sz="1400" b="1" i="0" dirty="0">
                <a:solidFill>
                  <a:srgbClr val="000000"/>
                </a:solidFill>
                <a:effectLst/>
                <a:latin typeface="TimesNewRoman"/>
              </a:rPr>
              <a:t>— at a non-AP non-HE STA 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sending the frame that contains this subfield, or</a:t>
            </a:r>
          </a:p>
          <a:p>
            <a:pPr marL="914400" lvl="2" indent="0"/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— </a:t>
            </a:r>
            <a:r>
              <a:rPr lang="en-US" altLang="zh-CN" sz="1400" b="1" i="0" dirty="0">
                <a:solidFill>
                  <a:srgbClr val="000000"/>
                </a:solidFill>
                <a:effectLst/>
                <a:latin typeface="TimesNewRoman"/>
              </a:rPr>
              <a:t>at a non-AP HE STA 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TimesNewRoman"/>
              </a:rPr>
              <a:t>for transmission to the HE STA identified by the receiver address of the frame that contains this subfield.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NewRoman"/>
              </a:rPr>
              <a:t>The AP PS Buffer State subfield indicates the PS buffer state </a:t>
            </a:r>
            <a:r>
              <a:rPr lang="en-US" sz="1400" b="1" dirty="0">
                <a:latin typeface="TimesNewRoman"/>
              </a:rPr>
              <a:t>at the AP for a STA</a:t>
            </a:r>
            <a:r>
              <a:rPr lang="en-US" sz="1400" dirty="0">
                <a:latin typeface="TimesNewRoman"/>
              </a:rPr>
              <a:t>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latin typeface="TimesNewRoman"/>
                <a:cs typeface="+mn-cs"/>
              </a:rPr>
              <a:t>b) BSR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NewRoman"/>
              </a:rPr>
              <a:t>The Control Information subfield in a BSR Control subfield contains buffer status information used for UL MU operation (see 26.5.2 (UL MU operation)).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NewRoman"/>
              </a:rPr>
              <a:t>UL MU operation allows an AP to solicit simultaneous immediate response frames from one or more non-AP HE STAs.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Observation: Currently, there is no BSR exchange procedure between APs (e.g., between Sharing AP and Shared APs).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3FB7FAC-0081-0FAE-BAE6-F03DB2A56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2401461"/>
            <a:ext cx="3541184" cy="388388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5DFC1B0-26E0-FD2C-FBDF-DF3FE937AB77}"/>
              </a:ext>
            </a:extLst>
          </p:cNvPr>
          <p:cNvSpPr txBox="1">
            <a:spLocks/>
          </p:cNvSpPr>
          <p:nvPr/>
        </p:nvSpPr>
        <p:spPr bwMode="auto">
          <a:xfrm>
            <a:off x="914401" y="1600201"/>
            <a:ext cx="10361084" cy="91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sz="1600" b="0" kern="0" dirty="0"/>
              <a:t>The non-AP STA can either implicitly deliver BSRs in the </a:t>
            </a:r>
            <a:r>
              <a:rPr lang="en-US" sz="1600" kern="0" dirty="0"/>
              <a:t>QoS Control field </a:t>
            </a:r>
            <a:r>
              <a:rPr lang="en-US" sz="1600" b="0" kern="0" dirty="0"/>
              <a:t>or </a:t>
            </a:r>
            <a:r>
              <a:rPr lang="en-US" sz="1600" kern="0" dirty="0"/>
              <a:t>BSR Control subfield </a:t>
            </a:r>
            <a:r>
              <a:rPr lang="en-US" sz="1600" b="0" kern="0" dirty="0"/>
              <a:t>of any frame transmitted to the AP (unsolicited BSR) or explicitly deliver BSRs in any frame sent to the AP in response to a BSRP Trigger frame (solicited BSR). [5]</a:t>
            </a:r>
          </a:p>
        </p:txBody>
      </p:sp>
    </p:spTree>
    <p:extLst>
      <p:ext uri="{BB962C8B-B14F-4D97-AF65-F5344CB8AC3E}">
        <p14:creationId xmlns:p14="http://schemas.microsoft.com/office/powerpoint/2010/main" val="71007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Proposal(s): C-BSR in UHR 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800" b="0" dirty="0"/>
              <a:t>In multi-AP coordination, if S</a:t>
            </a:r>
            <a:r>
              <a:rPr lang="en-US" sz="1800" b="0" dirty="0"/>
              <a:t>haring A</a:t>
            </a:r>
            <a:r>
              <a:rPr lang="en-US" altLang="zh-CN" sz="1800" b="0" dirty="0"/>
              <a:t>P wants to allocate proper resource to proper Shared APs, the following enhancements may need to be made: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b="0" dirty="0"/>
          </a:p>
          <a:p>
            <a:pPr marL="857250" lvl="1" indent="-457200">
              <a:buFont typeface="+mj-lt"/>
              <a:buAutoNum type="arabicPeriod"/>
            </a:pPr>
            <a:r>
              <a:rPr lang="en-US" sz="1800" b="0" dirty="0"/>
              <a:t>Shared AP can report its “</a:t>
            </a:r>
            <a:r>
              <a:rPr lang="en-US" sz="1800" b="1" dirty="0"/>
              <a:t>C-BSR</a:t>
            </a:r>
            <a:r>
              <a:rPr lang="en-US" sz="1800" b="0" dirty="0"/>
              <a:t>” to Sharing AP by the following methods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U</a:t>
            </a:r>
            <a:r>
              <a:rPr lang="en-US" sz="1600" b="0" dirty="0"/>
              <a:t>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S</a:t>
            </a:r>
            <a:r>
              <a:rPr lang="en-US" altLang="zh-CN" sz="1600" b="0" dirty="0"/>
              <a:t>olicited </a:t>
            </a:r>
            <a:r>
              <a:rPr lang="en-US" sz="1600" b="0" dirty="0"/>
              <a:t>C-BSR (by Sharing AP’s </a:t>
            </a:r>
            <a:r>
              <a:rPr lang="en-US" altLang="zh-CN" sz="1600" b="0" dirty="0"/>
              <a:t>BSRP Trigger frame)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zh-CN" sz="1600" b="0" dirty="0"/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(Shared) AP’s </a:t>
            </a:r>
            <a:r>
              <a:rPr lang="en-US" sz="1800" b="1" dirty="0"/>
              <a:t>C-BSR (Coordination BSR) </a:t>
            </a:r>
            <a:r>
              <a:rPr lang="en-US" sz="1800" dirty="0"/>
              <a:t>should include the following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Multiple (or all) associated non-AP </a:t>
            </a:r>
            <a:r>
              <a:rPr lang="en-US" sz="1600" dirty="0" err="1"/>
              <a:t>STAs’</a:t>
            </a:r>
            <a:r>
              <a:rPr lang="en-US" sz="1600" dirty="0"/>
              <a:t> UL buffer status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DL </a:t>
            </a:r>
            <a:r>
              <a:rPr lang="en-US" altLang="zh-CN" sz="1600" dirty="0"/>
              <a:t>buffer status for multiple (or all) associated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400050" lvl="1" indent="0"/>
            <a:r>
              <a:rPr lang="en-US" sz="1800" dirty="0"/>
              <a:t>Note: </a:t>
            </a:r>
            <a:r>
              <a:rPr lang="en-US" altLang="zh-CN" sz="1800" dirty="0"/>
              <a:t>The detailed C-BSR format needs further study.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sz="2000" dirty="0"/>
              <a:t>We highlighted the necessities to share C-BSR between APs in multi-AP coordination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sz="2000" dirty="0"/>
              <a:t>We proposed the methods to share C-BSR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Unsolicited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Solicited C-BSR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sz="2000" dirty="0"/>
              <a:t>We proposed the potential contents that need to be included into the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Multiple (or all) associated non-AP </a:t>
            </a:r>
            <a:r>
              <a:rPr lang="en-US" sz="1600" dirty="0" err="1"/>
              <a:t>STAs’</a:t>
            </a:r>
            <a:r>
              <a:rPr lang="en-US" sz="1600" dirty="0"/>
              <a:t> UL buffer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DL buffer status for multiple (or all) associated non-AP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shall define the method to share (Coordinated-)Buffer Status Report (C-BSR) between APs.</a:t>
            </a:r>
          </a:p>
          <a:p>
            <a:pPr marL="0" indent="0"/>
            <a:r>
              <a:rPr lang="en-US" sz="2000" b="0" dirty="0"/>
              <a:t>	Note: the detailed method is TBD.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Sharing AP can use one of more of the following methods to obtain the C-BSR of Shared AP: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Unsolicited C-BSR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Solicited C-BSR</a:t>
            </a:r>
          </a:p>
          <a:p>
            <a:pPr marL="0" indent="0"/>
            <a:r>
              <a:rPr lang="en-US" altLang="zh-CN" sz="2000" b="0" dirty="0"/>
              <a:t>	Note: the detailed methods are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54894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The C-BSR of Shared AP may contain one or more of the following contents: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Multiple associated non-AP </a:t>
            </a:r>
            <a:r>
              <a:rPr lang="en-US" sz="2000" dirty="0" err="1"/>
              <a:t>STAs’</a:t>
            </a:r>
            <a:r>
              <a:rPr lang="en-US" sz="2000" dirty="0"/>
              <a:t> buffer status for the Shared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Buffer status at the Shared AP for multiple associated non-AP STAs</a:t>
            </a:r>
          </a:p>
          <a:p>
            <a:pPr marL="0" indent="0"/>
            <a:r>
              <a:rPr lang="en-US" altLang="zh-CN" sz="2000" b="0" dirty="0"/>
              <a:t>	Note: the detailed C-BSR format is TBD.</a:t>
            </a:r>
          </a:p>
          <a:p>
            <a:pPr marL="0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61566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698</TotalTime>
  <Words>1262</Words>
  <Application>Microsoft Office PowerPoint</Application>
  <PresentationFormat>宽屏</PresentationFormat>
  <Paragraphs>143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TimesNewRoman</vt:lpstr>
      <vt:lpstr>Arial</vt:lpstr>
      <vt:lpstr>Times New Roman</vt:lpstr>
      <vt:lpstr>Wingdings</vt:lpstr>
      <vt:lpstr>Office Theme</vt:lpstr>
      <vt:lpstr>Visio</vt:lpstr>
      <vt:lpstr>Buffer Status Report in Multi-AP</vt:lpstr>
      <vt:lpstr>Introduction</vt:lpstr>
      <vt:lpstr>Possible methods for obtaining resource needs </vt:lpstr>
      <vt:lpstr>Re-cap: BSR in single BSS</vt:lpstr>
      <vt:lpstr>Proposal(s): C-BSR in UHR multi-AP</vt:lpstr>
      <vt:lpstr>Summary</vt:lpstr>
      <vt:lpstr>Straw Poll 1</vt:lpstr>
      <vt:lpstr>Straw Poll 2</vt:lpstr>
      <vt:lpstr>Straw Poll 3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</dc:title>
  <dc:subject>IEEE 802.11 contributions</dc:subject>
  <dc:creator>Pei Zhou</dc:creator>
  <cp:lastModifiedBy>周培</cp:lastModifiedBy>
  <cp:revision>52</cp:revision>
  <cp:lastPrinted>1601-01-01T00:00:00Z</cp:lastPrinted>
  <dcterms:created xsi:type="dcterms:W3CDTF">2022-10-28T01:22:29Z</dcterms:created>
  <dcterms:modified xsi:type="dcterms:W3CDTF">2023-11-27T09:24:39Z</dcterms:modified>
</cp:coreProperties>
</file>