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82" r:id="rId3"/>
    <p:sldId id="403" r:id="rId4"/>
    <p:sldId id="425" r:id="rId5"/>
    <p:sldId id="426" r:id="rId6"/>
    <p:sldId id="427" r:id="rId7"/>
    <p:sldId id="430" r:id="rId8"/>
    <p:sldId id="428" r:id="rId9"/>
    <p:sldId id="429" r:id="rId10"/>
    <p:sldId id="421" r:id="rId11"/>
    <p:sldId id="422" r:id="rId12"/>
    <p:sldId id="423" r:id="rId13"/>
    <p:sldId id="424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1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November,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November,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November,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802.11-23/1839r0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Evaluation for the Relay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</a:t>
            </a:r>
            <a:r>
              <a:rPr lang="en-US" altLang="ko-KR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investigate the performance of relay operation. </a:t>
            </a:r>
          </a:p>
          <a:p>
            <a:pPr lvl="1"/>
            <a:r>
              <a:rPr lang="en-US" altLang="ko-KR" dirty="0" smtClean="0"/>
              <a:t>In a poor SNR environment, Relay can clearly improve the end-to-end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as show in previous slides.</a:t>
            </a:r>
          </a:p>
          <a:p>
            <a:pPr lvl="1"/>
            <a:r>
              <a:rPr lang="en-US" altLang="ko-KR" dirty="0" smtClean="0"/>
              <a:t>In addition, even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though obstacle is not considered between AP and non-AP STA, we can improve the effective SNR of end-non-AP STA by using the relay STA.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Thus</a:t>
            </a:r>
            <a:r>
              <a:rPr lang="en-US" altLang="ko-KR" dirty="0"/>
              <a:t>, Relay operation may require additional procedures such as end-to-end </a:t>
            </a:r>
            <a:r>
              <a:rPr lang="en-US" altLang="ko-KR" dirty="0" smtClean="0"/>
              <a:t>ACK/BA, </a:t>
            </a:r>
            <a:r>
              <a:rPr lang="en-US" altLang="ko-KR" dirty="0"/>
              <a:t>but overall transmission time can be reduced by improving SNR and throughput </a:t>
            </a:r>
            <a:r>
              <a:rPr lang="en-US" altLang="ko-KR" dirty="0" smtClean="0"/>
              <a:t>also can be improved.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08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11-23-0042-00-0uhr-Thought for Range Extension in UHR </a:t>
            </a:r>
          </a:p>
          <a:p>
            <a:r>
              <a:rPr lang="en-US" altLang="ko-KR" dirty="0"/>
              <a:t>[2] 11-22-1908-01-0uhr-uhr-rate-vs-range-enhancement-with-relay</a:t>
            </a:r>
          </a:p>
          <a:p>
            <a:r>
              <a:rPr lang="en-US" altLang="ko-KR" dirty="0"/>
              <a:t>[3] 11-14-0980-16-00ax-simulation-scenarios</a:t>
            </a:r>
          </a:p>
          <a:p>
            <a:r>
              <a:rPr lang="en-US" altLang="ko-KR" dirty="0"/>
              <a:t>[4] 11-14-0571-12-00ax-evaluation-methodology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13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SNR per distance according</a:t>
            </a:r>
            <a:r>
              <a:rPr lang="ko-KR" altLang="en-US" dirty="0" smtClean="0"/>
              <a:t> </a:t>
            </a:r>
            <a:r>
              <a:rPr lang="en-US" altLang="ko-KR" dirty="0" smtClean="0"/>
              <a:t>to different TX power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05169"/>
            <a:ext cx="8077200" cy="384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1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SNR per distance </a:t>
            </a:r>
            <a:r>
              <a:rPr lang="en-US" altLang="ko-KR" dirty="0" smtClean="0"/>
              <a:t>with one obstacle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133601"/>
            <a:ext cx="7916613" cy="367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4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[1], we introduced the relay operation in UHR to provide improved SNR and range extension. </a:t>
            </a:r>
          </a:p>
          <a:p>
            <a:pPr lvl="1"/>
            <a:r>
              <a:rPr lang="en-US" altLang="ko-KR" dirty="0" smtClean="0"/>
              <a:t>We considered the various points to apply the relay operation in UHR and addressed the scenario for relay transmission.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According to [2], </a:t>
            </a:r>
            <a:r>
              <a:rPr lang="en-US" altLang="zh-CN" dirty="0" smtClean="0"/>
              <a:t>better </a:t>
            </a:r>
            <a:r>
              <a:rPr lang="en-US" altLang="zh-CN" dirty="0"/>
              <a:t>end-to-end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is achievable through relay operation.</a:t>
            </a:r>
            <a:endParaRPr lang="en-US" altLang="ko-KR" dirty="0"/>
          </a:p>
          <a:p>
            <a:pPr lvl="1"/>
            <a:r>
              <a:rPr lang="en-US" altLang="ko-KR" dirty="0" smtClean="0"/>
              <a:t>A relay transmission can provide the </a:t>
            </a:r>
            <a:r>
              <a:rPr lang="en-US" altLang="zh-CN" dirty="0"/>
              <a:t>end-to-end throughput </a:t>
            </a:r>
            <a:r>
              <a:rPr lang="en-US" altLang="zh-CN" dirty="0" smtClean="0"/>
              <a:t>gain</a:t>
            </a:r>
            <a:r>
              <a:rPr lang="en-US" altLang="ko-KR" dirty="0" smtClean="0"/>
              <a:t>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evaluate the performance of relay transmission in aspect of latency.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9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analysis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Relay transmission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MCS of PPDU1 and PPDU2 is determined by reflecting the SNR of the transport channel </a:t>
            </a:r>
          </a:p>
          <a:p>
            <a:pPr lvl="1"/>
            <a:r>
              <a:rPr lang="en-US" altLang="zh-CN" dirty="0"/>
              <a:t>SNR = </a:t>
            </a:r>
            <a:r>
              <a:rPr lang="en-US" altLang="zh-CN" dirty="0" err="1"/>
              <a:t>Tx</a:t>
            </a:r>
            <a:r>
              <a:rPr lang="en-US" altLang="zh-CN" dirty="0"/>
              <a:t> power – PL – Noise floor</a:t>
            </a:r>
          </a:p>
          <a:p>
            <a:pPr lvl="2"/>
            <a:r>
              <a:rPr lang="en-US" altLang="zh-CN" dirty="0" err="1" smtClean="0"/>
              <a:t>Tx</a:t>
            </a:r>
            <a:r>
              <a:rPr lang="en-US" altLang="zh-CN" dirty="0" smtClean="0"/>
              <a:t> </a:t>
            </a:r>
            <a:r>
              <a:rPr lang="en-US" altLang="zh-CN" dirty="0"/>
              <a:t>power </a:t>
            </a:r>
            <a:r>
              <a:rPr lang="en-US" altLang="zh-CN" dirty="0" smtClean="0"/>
              <a:t>: 20dBm for AP, 20dBm or 15dBm for relay </a:t>
            </a:r>
            <a:r>
              <a:rPr lang="en-US" altLang="zh-CN" dirty="0"/>
              <a:t>STA </a:t>
            </a:r>
            <a:r>
              <a:rPr lang="en-US" altLang="zh-CN" dirty="0" smtClean="0"/>
              <a:t> </a:t>
            </a:r>
          </a:p>
          <a:p>
            <a:pPr lvl="2"/>
            <a:r>
              <a:rPr lang="en-US" altLang="zh-CN" dirty="0"/>
              <a:t>Noise floor = -174+Noise_Figure+10*log10(BW)</a:t>
            </a:r>
          </a:p>
          <a:p>
            <a:pPr lvl="3"/>
            <a:r>
              <a:rPr lang="en-US" altLang="zh-CN" dirty="0" err="1" smtClean="0"/>
              <a:t>Noise_Figure</a:t>
            </a:r>
            <a:r>
              <a:rPr lang="en-US" altLang="zh-CN" dirty="0" smtClean="0"/>
              <a:t> = 7dB</a:t>
            </a:r>
          </a:p>
          <a:p>
            <a:pPr lvl="2"/>
            <a:r>
              <a:rPr lang="en-US" altLang="ko-KR" dirty="0" smtClean="0"/>
              <a:t>PL : 11ax </a:t>
            </a:r>
            <a:r>
              <a:rPr lang="en-US" altLang="ko-KR" dirty="0" err="1" smtClean="0"/>
              <a:t>pathloss</a:t>
            </a:r>
            <a:r>
              <a:rPr lang="en-US" altLang="ko-KR" dirty="0" smtClean="0"/>
              <a:t> model for residential scenario [3] </a:t>
            </a:r>
            <a:endParaRPr lang="en-US" altLang="ko-KR" dirty="0"/>
          </a:p>
          <a:p>
            <a:pPr lvl="1"/>
            <a:r>
              <a:rPr lang="en-US" altLang="ko-KR" dirty="0" smtClean="0"/>
              <a:t>In some analysis, 11dB obstacle/Wall is assumed for AP to end-STA transmission.  	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47" name="그룹 46"/>
          <p:cNvGrpSpPr/>
          <p:nvPr/>
        </p:nvGrpSpPr>
        <p:grpSpPr>
          <a:xfrm>
            <a:off x="1645986" y="2209800"/>
            <a:ext cx="5974014" cy="1820985"/>
            <a:chOff x="1795735" y="2386762"/>
            <a:chExt cx="5974014" cy="1820985"/>
          </a:xfrm>
        </p:grpSpPr>
        <p:grpSp>
          <p:nvGrpSpPr>
            <p:cNvPr id="28" name="그룹 27"/>
            <p:cNvGrpSpPr/>
            <p:nvPr/>
          </p:nvGrpSpPr>
          <p:grpSpPr>
            <a:xfrm>
              <a:off x="1795735" y="3131288"/>
              <a:ext cx="398415" cy="486494"/>
              <a:chOff x="3455088" y="2514600"/>
              <a:chExt cx="398415" cy="486494"/>
            </a:xfrm>
          </p:grpSpPr>
          <p:sp>
            <p:nvSpPr>
              <p:cNvPr id="25" name="Freeform 38"/>
              <p:cNvSpPr>
                <a:spLocks noEditPoints="1"/>
              </p:cNvSpPr>
              <p:nvPr/>
            </p:nvSpPr>
            <p:spPr bwMode="auto">
              <a:xfrm>
                <a:off x="3455088" y="251460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9"/>
              <p:cNvSpPr>
                <a:spLocks/>
              </p:cNvSpPr>
              <p:nvPr/>
            </p:nvSpPr>
            <p:spPr bwMode="auto">
              <a:xfrm>
                <a:off x="3622840" y="260919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40"/>
              <p:cNvSpPr>
                <a:spLocks/>
              </p:cNvSpPr>
              <p:nvPr/>
            </p:nvSpPr>
            <p:spPr bwMode="auto">
              <a:xfrm>
                <a:off x="3564128" y="271899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직사각형 28"/>
            <p:cNvSpPr/>
            <p:nvPr/>
          </p:nvSpPr>
          <p:spPr>
            <a:xfrm>
              <a:off x="1804826" y="363450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타원 30"/>
            <p:cNvSpPr/>
            <p:nvPr/>
          </p:nvSpPr>
          <p:spPr bwMode="auto">
            <a:xfrm>
              <a:off x="3990426" y="2386762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3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33" name="직사각형 32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End –STA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직선 화살표 연결선 34"/>
            <p:cNvCxnSpPr>
              <a:endCxn id="31" idx="2"/>
            </p:cNvCxnSpPr>
            <p:nvPr/>
          </p:nvCxnSpPr>
          <p:spPr bwMode="auto">
            <a:xfrm flipV="1">
              <a:off x="2259176" y="2676915"/>
              <a:ext cx="1731250" cy="7414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7" name="직선 화살표 연결선 36"/>
            <p:cNvCxnSpPr>
              <a:stCxn id="31" idx="6"/>
            </p:cNvCxnSpPr>
            <p:nvPr/>
          </p:nvCxnSpPr>
          <p:spPr bwMode="auto">
            <a:xfrm>
              <a:off x="4801260" y="2676915"/>
              <a:ext cx="1917312" cy="7318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9" name="직선 화살표 연결선 38"/>
            <p:cNvCxnSpPr/>
            <p:nvPr/>
          </p:nvCxnSpPr>
          <p:spPr bwMode="auto">
            <a:xfrm flipV="1">
              <a:off x="2278756" y="3606026"/>
              <a:ext cx="4459396" cy="117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E021D3B-3D77-49A7-AE3C-B6EA2AA9F18E}"/>
                </a:ext>
              </a:extLst>
            </p:cNvPr>
            <p:cNvSpPr txBox="1"/>
            <p:nvPr/>
          </p:nvSpPr>
          <p:spPr>
            <a:xfrm rot="20171578">
              <a:off x="2736125" y="2718633"/>
              <a:ext cx="7328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PPDU1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E021D3B-3D77-49A7-AE3C-B6EA2AA9F18E}"/>
                </a:ext>
              </a:extLst>
            </p:cNvPr>
            <p:cNvSpPr txBox="1"/>
            <p:nvPr/>
          </p:nvSpPr>
          <p:spPr>
            <a:xfrm rot="1378094">
              <a:off x="5446962" y="2729921"/>
              <a:ext cx="7328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PPDU2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3815128" y="3352800"/>
              <a:ext cx="794584" cy="48620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Obstacle (i.e. Wall)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6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원호 13"/>
          <p:cNvSpPr/>
          <p:nvPr/>
        </p:nvSpPr>
        <p:spPr bwMode="auto">
          <a:xfrm>
            <a:off x="-457200" y="1557717"/>
            <a:ext cx="7239000" cy="2099883"/>
          </a:xfrm>
          <a:prstGeom prst="arc">
            <a:avLst>
              <a:gd name="adj1" fmla="val 14883444"/>
              <a:gd name="adj2" fmla="val 65857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a BSS, end-STA has a poor SNR because it is located around the boundary of BSS or due to obstacles located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AP and end-STA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600" dirty="0" smtClean="0"/>
              <a:t>The End-STA which is located boundary has following SNR. Please refer the appendix </a:t>
            </a:r>
          </a:p>
          <a:p>
            <a:pPr lvl="2"/>
            <a:r>
              <a:rPr lang="en-US" altLang="ko-KR" sz="1400" dirty="0" smtClean="0"/>
              <a:t>w/o obstacle ( 70 ~ 100 m)</a:t>
            </a:r>
          </a:p>
          <a:p>
            <a:pPr lvl="3"/>
            <a:r>
              <a:rPr lang="en-US" altLang="ko-KR" sz="1200" dirty="0" smtClean="0"/>
              <a:t>20MHz : 7~13 dB, 80MHz : 2 ~ 7 dB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w/ one obstacle ( 50 ~ 70m ) </a:t>
            </a:r>
          </a:p>
          <a:p>
            <a:pPr lvl="3"/>
            <a:r>
              <a:rPr lang="en-US" altLang="ko-KR" sz="1200" dirty="0" smtClean="0"/>
              <a:t>20MHz : 2 ~ 7dB, </a:t>
            </a:r>
            <a:r>
              <a:rPr lang="en-US" altLang="ko-KR" sz="1200" dirty="0"/>
              <a:t>80MHz : </a:t>
            </a:r>
            <a:r>
              <a:rPr lang="en-US" altLang="ko-KR" sz="1200" dirty="0" smtClean="0"/>
              <a:t>- 4 ~ 1dB</a:t>
            </a:r>
          </a:p>
          <a:p>
            <a:pPr lvl="1"/>
            <a:r>
              <a:rPr lang="en-US" altLang="ko-KR" sz="1600" dirty="0" smtClean="0"/>
              <a:t>Due to the impact of obstacle, we can confirm the range of transmission is reduced in aspect of SNR. 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11" name="그룹 10"/>
          <p:cNvGrpSpPr/>
          <p:nvPr/>
        </p:nvGrpSpPr>
        <p:grpSpPr>
          <a:xfrm>
            <a:off x="2963092" y="2217548"/>
            <a:ext cx="398415" cy="780219"/>
            <a:chOff x="1645986" y="2954326"/>
            <a:chExt cx="398415" cy="780219"/>
          </a:xfrm>
        </p:grpSpPr>
        <p:sp>
          <p:nvSpPr>
            <p:cNvPr id="7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타원 14"/>
          <p:cNvSpPr/>
          <p:nvPr/>
        </p:nvSpPr>
        <p:spPr bwMode="auto">
          <a:xfrm>
            <a:off x="4684713" y="2099156"/>
            <a:ext cx="381000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44390" y="1831445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7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343" y="2361473"/>
            <a:ext cx="279169" cy="49237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6408703" y="2853843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/>
              <a:t>End –STA</a:t>
            </a:r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21" name="직선 화살표 연결선 20"/>
          <p:cNvCxnSpPr/>
          <p:nvPr/>
        </p:nvCxnSpPr>
        <p:spPr bwMode="auto">
          <a:xfrm flipV="1">
            <a:off x="3429000" y="2230314"/>
            <a:ext cx="1181100" cy="2658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endCxn id="17" idx="1"/>
          </p:cNvCxnSpPr>
          <p:nvPr/>
        </p:nvCxnSpPr>
        <p:spPr bwMode="auto">
          <a:xfrm>
            <a:off x="5105400" y="2217548"/>
            <a:ext cx="1455943" cy="3901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3383771" y="2681861"/>
            <a:ext cx="3177572" cy="69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9" name="직사각형 28"/>
          <p:cNvSpPr/>
          <p:nvPr/>
        </p:nvSpPr>
        <p:spPr bwMode="auto">
          <a:xfrm>
            <a:off x="4340953" y="2554261"/>
            <a:ext cx="794584" cy="486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Obstacle (i.e. Wall)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per MCS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below table indicates the required SNR to achieve the 10% PER </a:t>
            </a:r>
            <a:r>
              <a:rPr lang="en-US" altLang="ko-KR" dirty="0" err="1"/>
              <a:t>per</a:t>
            </a:r>
            <a:r>
              <a:rPr lang="en-US" altLang="ko-KR" dirty="0"/>
              <a:t> </a:t>
            </a:r>
            <a:r>
              <a:rPr lang="en-US" altLang="ko-KR" dirty="0" smtClean="0"/>
              <a:t>MCS in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. 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47384"/>
              </p:ext>
            </p:extLst>
          </p:nvPr>
        </p:nvGraphicFramePr>
        <p:xfrm>
          <a:off x="1371600" y="2540000"/>
          <a:ext cx="5867400" cy="363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427030086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819929996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653923245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Required</a:t>
                      </a:r>
                      <a:r>
                        <a:rPr lang="en-US" altLang="ko-KR" sz="1100" baseline="0" dirty="0" smtClean="0"/>
                        <a:t> SNR for 20MHz [dB]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Required</a:t>
                      </a:r>
                      <a:r>
                        <a:rPr lang="en-US" altLang="ko-KR" sz="1100" baseline="0" dirty="0" smtClean="0"/>
                        <a:t> SNR for 80MHz [dB]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6414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6.8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4471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9.5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7.4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10163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14.3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12.3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10213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3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16.5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14.5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8522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19.8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17.8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51664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20.6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6461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25.5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22.8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298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27.5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25.5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13775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27.8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85566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32.5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30.7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35968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10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35.3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32.8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6816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11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38.6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35.9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7342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5303" y="6198414"/>
            <a:ext cx="425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Note: The PER was measured by applying a 3088-byte data size.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83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Procedure for relay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 frame exchange including between AP and non-AP STA(s)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Frame exchange for relay transmission among AP, Relay STA, and non-AP STA(s).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133600"/>
            <a:ext cx="2791219" cy="130593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3400"/>
            <a:ext cx="535995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dirty="0" smtClean="0"/>
              <a:t>Parameters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The assumption is that the end-non-AP STA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located at a distance supported by MCS0 for direct transmission. </a:t>
            </a:r>
            <a:r>
              <a:rPr lang="en-US" altLang="ko-KR" sz="1800" dirty="0" smtClean="0"/>
              <a:t>And, Relay STA is located in the middle between AP and end-STA.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39551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altLang="ko-KR" dirty="0" smtClean="0"/>
              <a:t>,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6229"/>
              </p:ext>
            </p:extLst>
          </p:nvPr>
        </p:nvGraphicFramePr>
        <p:xfrm>
          <a:off x="1143000" y="2057400"/>
          <a:ext cx="62484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176016184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860897010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</a:t>
                      </a:r>
                      <a:r>
                        <a:rPr lang="en-US" altLang="ko-KR" sz="1200" baseline="0" dirty="0" smtClean="0"/>
                        <a:t> Size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GB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3088</a:t>
                      </a:r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byte</a:t>
                      </a:r>
                    </a:p>
                    <a:p>
                      <a:pPr algn="ctr" latinLnBrk="1"/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(considering the 2MPDU in A-MPDU with MAC overhead) [4]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13531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Fc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5Ghz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02835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20MHz/ 80MHz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8698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of Block ACK </a:t>
                      </a:r>
                      <a:endParaRPr lang="ko-KR" altLang="en-US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us [4]</a:t>
                      </a:r>
                      <a:endParaRPr lang="ko-KR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0273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4761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of 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Preamble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56.8us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3381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format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11be MU-PPDU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SU transmission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2236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445853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us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714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LTF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4x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EHT LTF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91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7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1 </a:t>
            </a:r>
            <a:r>
              <a:rPr lang="en-US" altLang="ko-KR" sz="2000" dirty="0"/>
              <a:t>: Relay STA has the same TX power as AP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Case 1-1 : No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obstacle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1-2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One</a:t>
            </a:r>
            <a:r>
              <a:rPr lang="ko-KR" altLang="en-US" sz="1800" dirty="0" smtClean="0"/>
              <a:t> </a:t>
            </a:r>
            <a:r>
              <a:rPr lang="en-US" altLang="ko-KR" sz="1800" dirty="0"/>
              <a:t>obstacle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09106"/>
              </p:ext>
            </p:extLst>
          </p:nvPr>
        </p:nvGraphicFramePr>
        <p:xfrm>
          <a:off x="1344095" y="2504750"/>
          <a:ext cx="6961704" cy="1533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511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0702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2809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2989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MCS3(18)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MCS3(16)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1724.4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( 45%</a:t>
                      </a:r>
                      <a:r>
                        <a:rPr lang="en-US" altLang="ko-KR" sz="1100" baseline="0" dirty="0" smtClean="0">
                          <a:solidFill>
                            <a:srgbClr val="FF0000"/>
                          </a:solidFill>
                        </a:rPr>
                        <a:t> gain 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 626.4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( 23%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552379"/>
              </p:ext>
            </p:extLst>
          </p:nvPr>
        </p:nvGraphicFramePr>
        <p:xfrm>
          <a:off x="1341528" y="4572000"/>
          <a:ext cx="6964271" cy="157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147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1178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3238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687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MCS7 (29)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MCS8</a:t>
                      </a:r>
                      <a:r>
                        <a:rPr lang="en-US" altLang="ko-KR" sz="1100" baseline="0" dirty="0" smtClean="0">
                          <a:solidFill>
                            <a:srgbClr val="FF0000"/>
                          </a:solidFill>
                        </a:rPr>
                        <a:t> (28)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4154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885.6 us</a:t>
                      </a:r>
                      <a:r>
                        <a:rPr lang="ko-KR" altLang="en-US" sz="11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(72 %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396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(52%)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6223084"/>
            <a:ext cx="842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Note: in each case, the distance of non-AP STA is different. we assumed that non-AP STA exists in a location with an SNR that supported by the MCS0 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0384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Case </a:t>
            </a:r>
            <a:r>
              <a:rPr lang="en-US" altLang="ko-KR" sz="2000" dirty="0" smtClean="0"/>
              <a:t>2 </a:t>
            </a:r>
            <a:r>
              <a:rPr lang="en-US" altLang="ko-KR" sz="2000" dirty="0"/>
              <a:t>: Relay STA has a </a:t>
            </a:r>
            <a:r>
              <a:rPr lang="en-US" altLang="ko-KR" sz="2000" dirty="0" smtClean="0"/>
              <a:t>15dBm </a:t>
            </a:r>
            <a:r>
              <a:rPr lang="en-US" altLang="ko-KR" sz="2000" dirty="0"/>
              <a:t>as a TX power </a:t>
            </a:r>
            <a:endParaRPr lang="ko-KR" altLang="en-US" sz="2000" dirty="0"/>
          </a:p>
          <a:p>
            <a:pPr lvl="1"/>
            <a:r>
              <a:rPr lang="en-US" altLang="ko-KR" sz="1600" dirty="0"/>
              <a:t>Case 1-1 : No</a:t>
            </a:r>
            <a:r>
              <a:rPr lang="ko-KR" altLang="en-US" sz="1600" dirty="0"/>
              <a:t> </a:t>
            </a:r>
            <a:r>
              <a:rPr lang="en-US" altLang="ko-KR" sz="1600" dirty="0"/>
              <a:t>obstacle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</a:t>
            </a:r>
            <a:r>
              <a:rPr lang="en-US" altLang="ko-KR" sz="1600" dirty="0"/>
              <a:t>1-2 : One</a:t>
            </a:r>
            <a:r>
              <a:rPr lang="ko-KR" altLang="en-US" sz="1600" dirty="0"/>
              <a:t> </a:t>
            </a:r>
            <a:r>
              <a:rPr lang="en-US" altLang="ko-KR" sz="1600" dirty="0" smtClean="0"/>
              <a:t>obstacle</a:t>
            </a:r>
            <a:endParaRPr lang="ko-KR" altLang="en-US" sz="16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757086"/>
              </p:ext>
            </p:extLst>
          </p:nvPr>
        </p:nvGraphicFramePr>
        <p:xfrm>
          <a:off x="1344095" y="2438400"/>
          <a:ext cx="6961704" cy="1701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511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0702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2809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2989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MCS3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(18)</a:t>
                      </a:r>
                      <a:r>
                        <a:rPr lang="en-US" altLang="ko-KR" sz="1100" dirty="0" smtClean="0"/>
                        <a:t>/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MCS2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(14)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MCS3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(16)</a:t>
                      </a:r>
                      <a:r>
                        <a:rPr lang="en-US" altLang="ko-KR" sz="1100" dirty="0" smtClean="0"/>
                        <a:t>/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MCS1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(11)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2010.6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( 42%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813.6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70375"/>
              </p:ext>
            </p:extLst>
          </p:nvPr>
        </p:nvGraphicFramePr>
        <p:xfrm>
          <a:off x="1341528" y="4572000"/>
          <a:ext cx="6964271" cy="157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147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1178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3238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687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MCS7(29)/MCS5(24)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MCS8(28)/MCS6(23)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4154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957.6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(69%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410.4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(50%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6223084"/>
            <a:ext cx="842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Note: in each case, the distance of non-AP STA is different. we assumed that non-AP STA exists in a location with an SNR that supported by the MCS0 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94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337443</TotalTime>
  <Words>1224</Words>
  <Application>Microsoft Office PowerPoint</Application>
  <PresentationFormat>화면 슬라이드 쇼(4:3)</PresentationFormat>
  <Paragraphs>353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MS Gothic</vt:lpstr>
      <vt:lpstr>굴림</vt:lpstr>
      <vt:lpstr>굴림</vt:lpstr>
      <vt:lpstr>맑은 고딕</vt:lpstr>
      <vt:lpstr>맑은 고딕</vt:lpstr>
      <vt:lpstr>Arial</vt:lpstr>
      <vt:lpstr>Times New Roman</vt:lpstr>
      <vt:lpstr>802-11-Submission</vt:lpstr>
      <vt:lpstr>Evaluation for the Relay Transmission</vt:lpstr>
      <vt:lpstr>Introduction </vt:lpstr>
      <vt:lpstr>Link analysis </vt:lpstr>
      <vt:lpstr>Relay operation</vt:lpstr>
      <vt:lpstr>Required SNR per MCS</vt:lpstr>
      <vt:lpstr>Procedure for relay transmission</vt:lpstr>
      <vt:lpstr>Analysis of latency </vt:lpstr>
      <vt:lpstr>Analysis of latency </vt:lpstr>
      <vt:lpstr>Analysis of latency </vt:lpstr>
      <vt:lpstr>Summary </vt:lpstr>
      <vt:lpstr>Reference </vt:lpstr>
      <vt:lpstr>Appendix 1 </vt:lpstr>
      <vt:lpstr>Appendix 2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5692</cp:revision>
  <cp:lastPrinted>2017-07-07T02:11:09Z</cp:lastPrinted>
  <dcterms:created xsi:type="dcterms:W3CDTF">2007-05-21T21:00:37Z</dcterms:created>
  <dcterms:modified xsi:type="dcterms:W3CDTF">2023-11-10T07:13:40Z</dcterms:modified>
</cp:coreProperties>
</file>