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312" r:id="rId4"/>
    <p:sldId id="353" r:id="rId5"/>
    <p:sldId id="366" r:id="rId6"/>
    <p:sldId id="369" r:id="rId7"/>
    <p:sldId id="368" r:id="rId8"/>
    <p:sldId id="367" r:id="rId9"/>
    <p:sldId id="375" r:id="rId10"/>
    <p:sldId id="265" r:id="rId11"/>
    <p:sldId id="297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1837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2001500" y="327977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 M</a:t>
            </a:r>
            <a:r>
              <a:rPr lang="en-US" altLang="zh-CN" dirty="0"/>
              <a:t>AP group set-up operation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111948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690" y="1752600"/>
            <a:ext cx="11150600" cy="4572000"/>
          </a:xfrm>
        </p:spPr>
        <p:txBody>
          <a:bodyPr/>
          <a:lstStyle/>
          <a:p>
            <a:r>
              <a:rPr lang="en-US" b="0" dirty="0"/>
              <a:t>[1] 11-23-0480-00-uhr-uhr-proposed-par.pdf</a:t>
            </a:r>
            <a:endParaRPr lang="en-US" b="0" dirty="0"/>
          </a:p>
          <a:p>
            <a:r>
              <a:rPr lang="en-US" altLang="zh-CN" b="0" dirty="0">
                <a:ea typeface="宋体" panose="02010600030101010101" pitchFamily="2" charset="-122"/>
              </a:rPr>
              <a:t>[2] 11-23-1461-01-	Considerations on Multi-AP Operation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[3]11-23-Proposed Amendments for Multi-AP Coordination Language in EHT SFD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en-US" altLang="zh-CN" b="0" dirty="0">
                <a:ea typeface="宋体" panose="02010600030101010101" pitchFamily="2" charset="-122"/>
              </a:rPr>
              <a:t>[4] 11-23-1066-</a:t>
            </a:r>
            <a:r>
              <a:rPr lang="en-US" b="0" dirty="0">
                <a:sym typeface="+mn-ea"/>
              </a:rPr>
              <a:t>M-AP Coordination Agreement – follow up</a:t>
            </a:r>
            <a:endParaRPr lang="en-US" altLang="zh-CN" b="0" dirty="0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consider to define the MAP group discovery, set-up, tear- down procedure?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altLang="zh-CN" sz="2000" b="0"/>
              <a:t>UHR PAR intends to improve the Reliability via multi-AP coordination scheme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A batch of multi-AP coordination features have been discussed in UHR group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[2] and [3]  propose to have a candidate AP group where the APs participate MAP coordination scheme.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Reference [4] indicates that any AP in the MAP group can be shared or sharing AP in different coordination time slot.</a:t>
            </a:r>
            <a:endParaRPr lang="en-US" altLang="zh-CN" sz="2000" b="0"/>
          </a:p>
          <a:p>
            <a:endParaRPr lang="en-US" altLang="zh-CN" sz="2000" b="0"/>
          </a:p>
          <a:p>
            <a:r>
              <a:rPr lang="en-US" altLang="zh-CN" sz="2000" b="0"/>
              <a:t>In some of MAP coordination proposals, like C-OFDMA, MAP sounding, AP ID should be defined to identify each shared AP(may including sharing AP) in Trigger frame, NDPA frame.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Limitation &amp; 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Limitation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 altLang="zh-CN">
                <a:ea typeface="+mn-ea"/>
                <a:cs typeface="+mn-cs"/>
                <a:sym typeface="+mn-ea"/>
              </a:rPr>
              <a:t>It will be more flexible if multi APs can form an MAP group dynamically. 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 altLang="zh-CN">
                <a:ea typeface="+mn-ea"/>
                <a:cs typeface="+mn-cs"/>
                <a:sym typeface="+mn-ea"/>
              </a:rPr>
              <a:t> The master AP(AP1) in MAP group may can’t exchange frame with a far away AP(AP2) that intends to join a current AP group.e.g. AP1 need to allocate AP-ID to the new member.</a:t>
            </a:r>
            <a:endParaRPr lang="en-US" altLang="zh-CN">
              <a:ea typeface="+mn-ea"/>
              <a:cs typeface="+mn-cs"/>
              <a:sym typeface="+mn-ea"/>
            </a:endParaRPr>
          </a:p>
          <a:p>
            <a:pPr marL="457200" lvl="2" indent="0">
              <a:buFont typeface="Wingdings" panose="05000000000000000000" charset="0"/>
              <a:buNone/>
            </a:pPr>
            <a:endParaRPr lang="en-US" altLang="zh-CN" b="1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In this contribution, we propose more discussion on the MAP group set-up procedure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MAP group information shall be broadcast  in a MGMT. frame, so that a new AP can discover and join an existed MAP group.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Some notification procedure should be defined for which one AP in the MAP group can leave/join a MAP group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may relay other two APs information exchange if they are hidden node/BSS in a MAP group  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MAP group set-up procedure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28445"/>
            <a:ext cx="10823575" cy="4672330"/>
          </a:xfrm>
        </p:spPr>
        <p:txBody>
          <a:bodyPr/>
          <a:p>
            <a:pPr marL="0"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Two or more APs form a MAP group via a negotiation procedure: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One AP becomes the group owner(AP-GO) for assigning, maintaining and recycling </a:t>
            </a:r>
            <a:r>
              <a:rPr lang="en-US" altLang="zh-CN" sz="1800">
                <a:ea typeface="+mn-ea"/>
                <a:cs typeface="+mn-cs"/>
                <a:sym typeface="+mn-ea"/>
              </a:rPr>
              <a:t>AP ID</a:t>
            </a:r>
            <a:r>
              <a:rPr lang="en-US" altLang="zh-CN" sz="1800">
                <a:ea typeface="+mn-ea"/>
                <a:cs typeface="+mn-cs"/>
                <a:sym typeface="+mn-ea"/>
              </a:rPr>
              <a:t>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maintain group key, </a:t>
            </a:r>
            <a:r>
              <a:rPr lang="en-US" altLang="zh-CN" sz="1800">
                <a:ea typeface="宋体" panose="02010600030101010101" pitchFamily="2" charset="-122"/>
                <a:cs typeface="+mn-cs"/>
                <a:sym typeface="+mn-ea"/>
              </a:rPr>
              <a:t>group identifier,etc.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Other APs in the same group are called group client(AP-GC).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AP-GO/GC can invite a 3rd AP to join an existed MAP group via a MGMT. frame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AP-GC may relay the frame exchange between AP-GO and new joined AP if they are hidden nodes.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857250" lvl="2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3170" y="3720465"/>
            <a:ext cx="2693035" cy="28600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030" y="3501390"/>
            <a:ext cx="3482340" cy="30708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435" y="3484880"/>
            <a:ext cx="3329940" cy="3070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MAP group discovery procedure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170" y="1628775"/>
            <a:ext cx="10806430" cy="4572000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>
                <a:ea typeface="+mn-ea"/>
                <a:cs typeface="+mn-cs"/>
                <a:sym typeface="+mn-ea"/>
              </a:rPr>
              <a:t>Each AP in an MAP group should broadcast the group identifier in Beacon or other MGMT. frame</a:t>
            </a:r>
            <a:endParaRPr lang="en-US" altLang="zh-CN" sz="24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Each AP may broadcast neighbour AP’s group identifier in RNR,ML,MBSSID etc.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A new AP may discover an existed MAP group after receiving the Beacon or via other MGMT. frame.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Join and leave an existed MAP group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857250" lvl="2" indent="0">
              <a:buFont typeface="Wingdings" panose="05000000000000000000" charset="0"/>
              <a:buNone/>
            </a:pP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2">
              <a:buFont typeface="Arial" panose="020B0604020202020204" pitchFamily="34" charset="0"/>
              <a:buChar char="•"/>
            </a:pPr>
            <a:r>
              <a:rPr lang="en-US" altLang="zh-CN" sz="2160" b="1">
                <a:sym typeface="+mn-ea"/>
              </a:rPr>
              <a:t>A new AP may request to join an existed MAP group via a MGMT. frame exchange with an AP-GO or AP-GC </a:t>
            </a:r>
            <a:endParaRPr lang="en-US" altLang="zh-CN" sz="2160" b="1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will recycle the AP ID if one AP-GC leaves the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AP-GO may broadcast AP ID assignment(AP ID mapping to AP MAC address) to all AP-GCs if an AP join or leave the current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2160">
              <a:ea typeface="+mn-ea"/>
              <a:cs typeface="+mn-cs"/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160">
                <a:ea typeface="+mn-ea"/>
                <a:cs typeface="+mn-cs"/>
                <a:sym typeface="+mn-ea"/>
              </a:rPr>
              <a:t>The AP group should be torn down if AP-GO leaves the current AP group</a:t>
            </a:r>
            <a:endParaRPr lang="en-US" altLang="zh-CN" sz="2160">
              <a:ea typeface="+mn-ea"/>
              <a:cs typeface="+mn-cs"/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AP-GO may broadcast AP group torn down message to all AP-GCs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685800"/>
            <a:ext cx="10949940" cy="914400"/>
          </a:xfrm>
        </p:spPr>
        <p:txBody>
          <a:bodyPr/>
          <a:p>
            <a:r>
              <a:rPr lang="en-US"/>
              <a:t>One AP may participate in different MAP groups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752600"/>
            <a:ext cx="11343005" cy="4572000"/>
          </a:xfrm>
        </p:spPr>
        <p:txBody>
          <a:bodyPr/>
          <a:p>
            <a:r>
              <a:rPr lang="en-US"/>
              <a:t>MAP may form different AP groups based on certain capability or features.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One AP in the MAP overlap area may join the different MAP groups if it meets their requirements.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AP in multiple MAP groups should broadcast all the MAP group’s information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75355" y="3344545"/>
            <a:ext cx="4921885" cy="28809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This contribution discusses the following procedures in MAP set-up scheme.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MAP group discovery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Join or leave one or more existed MAP groups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AP ID granted and recycle procedure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AP-GO and AP-GC role in an MAP group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Relay hidden node information in an MAP group</a:t>
            </a:r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3655</Words>
  <Application>WPS Presentation</Application>
  <PresentationFormat>Widescreen</PresentationFormat>
  <Paragraphs>132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 MAP group set-up operation discussion </vt:lpstr>
      <vt:lpstr>Background </vt:lpstr>
      <vt:lpstr>Abstract</vt:lpstr>
      <vt:lpstr> MAP group set-up procedure</vt:lpstr>
      <vt:lpstr>MAP group discovery procedure </vt:lpstr>
      <vt:lpstr>Join and leave an existed MAP group </vt:lpstr>
      <vt:lpstr>One AP may participate in different MAP groups</vt:lpstr>
      <vt:lpstr>Summary</vt:lpstr>
      <vt:lpstr>PowerPoint 演示文稿</vt:lpstr>
      <vt:lpstr>reference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238</cp:revision>
  <dcterms:created xsi:type="dcterms:W3CDTF">2020-11-25T01:30:00Z</dcterms:created>
  <dcterms:modified xsi:type="dcterms:W3CDTF">2023-11-13T07:59:07Z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373B8B814AE54C1180A4292894556F02_13</vt:lpwstr>
  </property>
  <property fmtid="{D5CDD505-2E9C-101B-9397-08002B2CF9AE}" pid="5" name="KSOProductBuildVer">
    <vt:lpwstr>1033-12.2.0.13201</vt:lpwstr>
  </property>
</Properties>
</file>