
<file path=[Content_Types].xml><?xml version="1.0" encoding="utf-8"?>
<Types xmlns="http://schemas.openxmlformats.org/package/2006/content-types">
  <Default Extension="vml" ContentType="application/vnd.openxmlformats-officedocument.vmlDrawing"/>
  <Default Extension="doc" ContentType="application/msword"/>
  <Default Extension="bin" ContentType="application/vnd.openxmlformats-officedocument.oleObject"/>
  <Default Extension="emf" ContentType="image/x-emf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3"/>
    <p:sldId id="312" r:id="rId4"/>
    <p:sldId id="353" r:id="rId5"/>
    <p:sldId id="337" r:id="rId6"/>
    <p:sldId id="358" r:id="rId7"/>
    <p:sldId id="362" r:id="rId8"/>
    <p:sldId id="265" r:id="rId9"/>
    <p:sldId id="297" r:id="rId10"/>
    <p:sldId id="35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13" d="100"/>
          <a:sy n="113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802.11-23/18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3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6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r1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097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Nov. 2023</a:t>
            </a:r>
            <a:endParaRPr lang="en-US" sz="1800" b="1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2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The security consideration in M</a:t>
            </a:r>
            <a:r>
              <a:rPr lang="en-US" altLang="zh-CN" dirty="0"/>
              <a:t>AP scheme </a:t>
            </a:r>
            <a:endParaRPr lang="zh-CN" alt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756535"/>
          <a:ext cx="9958705" cy="2271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Document" r:id="rId1" imgW="11430000" imgH="2407920" progId="Word.Document.8">
                  <p:embed/>
                </p:oleObj>
              </mc:Choice>
              <mc:Fallback>
                <p:oleObj name="Document" r:id="rId1" imgW="11430000" imgH="24079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756535"/>
                        <a:ext cx="9958705" cy="22713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605791"/>
            <a:ext cx="10363200" cy="914399"/>
          </a:xfrm>
        </p:spPr>
        <p:txBody>
          <a:bodyPr/>
          <a:p>
            <a:r>
              <a:rPr lang="en-US" altLang="zh-CN"/>
              <a:t>Background 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2445" y="1355090"/>
            <a:ext cx="10765155" cy="4670425"/>
          </a:xfrm>
        </p:spPr>
        <p:txBody>
          <a:bodyPr/>
          <a:p>
            <a:r>
              <a:rPr lang="en-US" sz="1665" dirty="0">
                <a:sym typeface="+mn-ea"/>
              </a:rPr>
              <a:t>UHR PAR:</a:t>
            </a:r>
            <a:endParaRPr lang="en-US" sz="1665" dirty="0"/>
          </a:p>
          <a:p>
            <a:pPr lvl="1">
              <a:buFont typeface="Wingdings" panose="05000000000000000000" charset="0"/>
              <a:buChar char="Ø"/>
            </a:pPr>
            <a:r>
              <a:rPr lang="en-US" sz="1665" i="1" dirty="0">
                <a:sym typeface="+mn-ea"/>
              </a:rPr>
              <a:t>THE UHR SG focuses on the WLAN connectivity improvement, e.g. higher reliability, lower latency and manageability improvement. </a:t>
            </a:r>
            <a:endParaRPr lang="en-US" sz="1665" i="1" dirty="0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sz="1665" i="1" dirty="0">
                <a:sym typeface="+mn-ea"/>
              </a:rPr>
              <a:t>The connectivity improvement is not on the single infrastructure network, but also in multiple infrastructure networks</a:t>
            </a:r>
            <a:endParaRPr lang="en-US" sz="1665" i="1" dirty="0">
              <a:sym typeface="+mn-ea"/>
            </a:endParaRPr>
          </a:p>
          <a:p>
            <a:pPr marL="457200" lvl="1" indent="0">
              <a:buNone/>
            </a:pPr>
            <a:endParaRPr lang="en-US" sz="1665" i="1" dirty="0">
              <a:sym typeface="+mn-ea"/>
            </a:endParaRPr>
          </a:p>
          <a:p>
            <a:r>
              <a:rPr lang="en-US" altLang="zh-CN" sz="1665"/>
              <a:t>A batch of features are discussed on how to improve the WLAN connectivity in MAP scheme,like co-OFDMA,co-SR,co-beamforming, etc.</a:t>
            </a:r>
            <a:endParaRPr lang="en-US" altLang="zh-CN" sz="1665"/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385" b="0"/>
              <a:t>Sharing AP competes the channel resource, and grants the channel resource to the shared AP via a Trigger frame</a:t>
            </a:r>
            <a:endParaRPr lang="en-US" altLang="zh-CN" sz="1385" b="0"/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385" b="0"/>
              <a:t>Sharing AP may have extra information exchange with the shared AP via </a:t>
            </a:r>
            <a:r>
              <a:rPr lang="en-US" altLang="zh-CN" sz="1385" b="0">
                <a:sym typeface="+mn-ea"/>
              </a:rPr>
              <a:t>MGMT frame</a:t>
            </a:r>
            <a:r>
              <a:rPr lang="en-US" altLang="zh-CN" sz="1385" b="0"/>
              <a:t>,like BQR,BSR,etc.</a:t>
            </a:r>
            <a:endParaRPr lang="en-US" altLang="zh-CN" sz="1385" b="0"/>
          </a:p>
          <a:p>
            <a:pPr marL="457200" lvl="1" indent="0">
              <a:buNone/>
            </a:pPr>
            <a:endParaRPr lang="en-US" altLang="zh-CN" sz="1385" b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zh-CN" sz="1800" b="1"/>
              <a:t>Problem</a:t>
            </a:r>
            <a:endParaRPr lang="en-US" altLang="zh-CN" sz="1800" b="1"/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500" b="0"/>
              <a:t>Without any protection, the 3rd party can monitor all the frame exchange between two APs</a:t>
            </a:r>
            <a:endParaRPr lang="en-US" altLang="zh-CN" sz="1500" b="0"/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500" b="0"/>
              <a:t>Without the authentication, a malicious AP may mimics a legitimate AP and join the MAP co-ordination procedure, to attack the whole network.</a:t>
            </a:r>
            <a:endParaRPr lang="en-US" altLang="zh-CN" sz="1500" b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Motivation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b="1">
                <a:ea typeface="+mn-ea"/>
                <a:cs typeface="+mn-cs"/>
                <a:sym typeface="+mn-ea"/>
              </a:rPr>
              <a:t>Reference [2] and [3] are proposed to protect the Trigger frame and other control frame to improve the reliability.</a:t>
            </a:r>
            <a:endParaRPr lang="en-US" altLang="zh-CN" b="1">
              <a:ea typeface="+mn-ea"/>
              <a:cs typeface="+mn-cs"/>
              <a:sym typeface="+mn-ea"/>
            </a:endParaRPr>
          </a:p>
          <a:p>
            <a:pPr marL="0" lvl="1" indent="0">
              <a:buNone/>
            </a:pPr>
            <a:endParaRPr lang="en-US" altLang="zh-CN" sz="1800" b="1">
              <a:ea typeface="+mn-ea"/>
              <a:cs typeface="+mn-cs"/>
              <a:sym typeface="+mn-ea"/>
            </a:endParaRPr>
          </a:p>
          <a:p>
            <a:pPr marL="57150" lvl="1" indent="-342900">
              <a:buFont typeface="Arial" panose="020B0604020202020204" pitchFamily="34" charset="0"/>
              <a:buChar char="•"/>
            </a:pPr>
            <a:r>
              <a:rPr lang="en-US" altLang="zh-CN" b="1">
                <a:ea typeface="+mn-ea"/>
                <a:cs typeface="+mn-cs"/>
                <a:sym typeface="+mn-ea"/>
              </a:rPr>
              <a:t>We propose to cover the frame protection in the MAP scheme as well.</a:t>
            </a:r>
            <a:endParaRPr lang="en-US" altLang="zh-CN" b="1">
              <a:ea typeface="+mn-ea"/>
              <a:cs typeface="+mn-cs"/>
              <a:sym typeface="+mn-ea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zh-CN" sz="1800">
                <a:ea typeface="+mn-ea"/>
                <a:cs typeface="+mn-cs"/>
                <a:sym typeface="+mn-ea"/>
              </a:rPr>
              <a:t>Need to define a procedure to generate the key stuff to protect the MAP frames exchange.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lvl="3">
              <a:buFont typeface="Wingdings" panose="05000000000000000000" charset="0"/>
              <a:buChar char="ü"/>
            </a:pPr>
            <a:r>
              <a:rPr lang="en-US" altLang="zh-CN">
                <a:ea typeface="+mn-ea"/>
                <a:cs typeface="+mn-cs"/>
                <a:sym typeface="+mn-ea"/>
              </a:rPr>
              <a:t>The MAP frames include Group/individual addressed Trigger frame, and other MGMT. frames.</a:t>
            </a:r>
            <a:endParaRPr lang="en-US" altLang="zh-CN">
              <a:ea typeface="+mn-ea"/>
              <a:cs typeface="+mn-cs"/>
              <a:sym typeface="+mn-ea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zh-CN" sz="1800">
                <a:ea typeface="+mn-ea"/>
                <a:cs typeface="+mn-cs"/>
                <a:sym typeface="+mn-ea"/>
              </a:rPr>
              <a:t>A sharing AP may authenticate one or more shared APs without the association procedure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zh-CN" sz="1800">
                <a:ea typeface="+mn-ea"/>
                <a:cs typeface="+mn-cs"/>
                <a:sym typeface="+mn-ea"/>
              </a:rPr>
              <a:t>An AP may support different authentication schemes in different scenarios, the new defined MAP protection scheme should cover all kinds of authentication mode.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zh-CN" sz="1800">
                <a:ea typeface="+mn-ea"/>
                <a:cs typeface="+mn-cs"/>
                <a:sym typeface="+mn-ea"/>
              </a:rPr>
              <a:t>The sharing AP and shared AP have the equal status,the new defined MAP protection scheme should allow them to authenticate each other.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marL="0" lvl="1" indent="0">
              <a:buFont typeface="Wingdings" panose="05000000000000000000" charset="0"/>
              <a:buNone/>
            </a:pPr>
            <a:endParaRPr lang="en-US" altLang="zh-CN" sz="1800">
              <a:ea typeface="+mn-ea"/>
              <a:cs typeface="+mn-cs"/>
              <a:sym typeface="+mn-ea"/>
            </a:endParaRPr>
          </a:p>
          <a:p>
            <a:pPr marL="0" lvl="1" indent="0">
              <a:buNone/>
            </a:pPr>
            <a:endParaRPr lang="en-US" sz="2400" i="1" dirty="0">
              <a:sym typeface="+mn-ea"/>
            </a:endParaRP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Propose to reuse the PASN protocol in MAP scheme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lvl="1">
              <a:buFont typeface="Arial" panose="020B0604020202020204" pitchFamily="34" charset="0"/>
              <a:buChar char="•"/>
            </a:pPr>
            <a:r>
              <a:rPr lang="en-US" altLang="zh-CN"/>
              <a:t>PASN is widely used in 11az and 11ba draft to protect FTM and WUR frame respectively.</a:t>
            </a:r>
            <a:endParaRPr lang="en-US" altLang="zh-CN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/>
              <a:t>PASN is extended in 11bh draft to deliver the encrypted 11bh identifier.</a:t>
            </a:r>
            <a:endParaRPr lang="en-US" altLang="zh-CN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/>
              <a:t>PASN supports no-authentication, SAE, FILS and FT mode, and it can meet all kinds of AP authentication requirement.</a:t>
            </a:r>
            <a:endParaRPr lang="en-US" altLang="zh-CN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/>
              <a:t>PASN protocol allows the two entities authenticate each other during 3-way handshake.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endParaRPr lang="en-US" altLang="zh-CN"/>
          </a:p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Recap the PASN protocol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6" name="Content Placeholder 5" descr="无标题-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558915" y="1729740"/>
            <a:ext cx="4642485" cy="4572000"/>
          </a:xfrm>
          <a:prstGeom prst="rect">
            <a:avLst/>
          </a:prstGeom>
        </p:spPr>
      </p:pic>
      <p:graphicFrame>
        <p:nvGraphicFramePr>
          <p:cNvPr id="8" name="Object 7"/>
          <p:cNvGraphicFramePr/>
          <p:nvPr/>
        </p:nvGraphicFramePr>
        <p:xfrm>
          <a:off x="1795145" y="3166745"/>
          <a:ext cx="4461510" cy="3005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2" imgW="6141720" imgH="4312920" progId="Paint.Picture">
                  <p:embed/>
                </p:oleObj>
              </mc:Choice>
              <mc:Fallback>
                <p:oleObj name="" r:id="rId2" imgW="6141720" imgH="4312920" progId="Paint.Picture">
                  <p:embed/>
                  <p:pic>
                    <p:nvPicPr>
                      <p:cNvPr id="0" name="Picture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95145" y="3166745"/>
                        <a:ext cx="4461510" cy="30054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9"/>
          <p:cNvSpPr txBox="1"/>
          <p:nvPr/>
        </p:nvSpPr>
        <p:spPr>
          <a:xfrm>
            <a:off x="852805" y="2458720"/>
            <a:ext cx="569468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buFont typeface="Wingdings" panose="05000000000000000000" charset="0"/>
              <a:buChar char="Ø"/>
            </a:pPr>
            <a:r>
              <a:rPr lang="en-US" sz="1600"/>
              <a:t>PTK = KDF-HASH-NNN (PMK, “PASN PTK Derivation”, SPA || BSSID || DHss)</a:t>
            </a:r>
            <a:endParaRPr lang="en-US" sz="1600"/>
          </a:p>
        </p:txBody>
      </p:sp>
      <p:sp>
        <p:nvSpPr>
          <p:cNvPr id="3" name="Text Box 2"/>
          <p:cNvSpPr txBox="1"/>
          <p:nvPr/>
        </p:nvSpPr>
        <p:spPr>
          <a:xfrm>
            <a:off x="248920" y="1626870"/>
            <a:ext cx="609600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PTK is derived from PMK and Diffie-Hellman shared secret protocol with a simple formula as bellow.</a:t>
            </a:r>
            <a:endParaRPr lang="en-US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The consideration of e</a:t>
            </a:r>
            <a:r>
              <a:rPr lang="en-US"/>
              <a:t>xtension on PASN in MAP scheme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940" y="1752607"/>
            <a:ext cx="10363200" cy="4571990"/>
          </a:xfrm>
        </p:spPr>
        <p:txBody>
          <a:bodyPr/>
          <a:p>
            <a:r>
              <a:rPr lang="en-US" sz="2000" b="0"/>
              <a:t>TCK is derived from PTK to protect individual control frame</a:t>
            </a:r>
            <a:endParaRPr lang="en-US" sz="2000" b="0"/>
          </a:p>
          <a:p>
            <a:r>
              <a:rPr lang="en-US" sz="2000" b="0"/>
              <a:t>Group keys are delivered from master AP to protect group addressed control and MGMT. frame</a:t>
            </a:r>
            <a:endParaRPr lang="en-US" sz="2000" b="0"/>
          </a:p>
          <a:p>
            <a:r>
              <a:rPr lang="en-US" sz="2000" b="0"/>
              <a:t>Following the extension in 11bh draft, Group key is delivered to slave AP via 2-PASN/3-PASN authentication frame.</a:t>
            </a:r>
            <a:endParaRPr lang="en-US" sz="2000" b="0"/>
          </a:p>
          <a:p>
            <a:r>
              <a:rPr lang="en-US" sz="2000" b="0"/>
              <a:t>Need to define an extra signaling exchange procedure to decide which side become the master AP to generate and maintain the group keys. </a:t>
            </a:r>
            <a:endParaRPr lang="en-US" sz="2000" b="0"/>
          </a:p>
          <a:p>
            <a:r>
              <a:rPr lang="en-US" sz="2000" b="0"/>
              <a:t>RSNE to indicate the chosen cipher-suite.</a:t>
            </a:r>
            <a:endParaRPr lang="en-US" sz="2000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11-23-0480-00-0uhr-uhr-proposed-par.pdf</a:t>
            </a:r>
            <a:endParaRPr lang="en-US" dirty="0"/>
          </a:p>
          <a:p>
            <a:r>
              <a:rPr lang="en-US" dirty="0"/>
              <a:t>[2] 11-23-0352-01-0uhr-enhanced-security-discussion.pptx</a:t>
            </a:r>
            <a:endParaRPr lang="en-US" dirty="0"/>
          </a:p>
          <a:p>
            <a:r>
              <a:rPr lang="en-US" dirty="0"/>
              <a:t>[3] 11-23-0286-00-0uhr-trigger-frame-protection.pptx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dirty="0">
                <a:sym typeface="+mn-ea"/>
              </a:rPr>
              <a:t>Straw Poll #1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" y="1668780"/>
            <a:ext cx="11008360" cy="4572000"/>
          </a:xfrm>
        </p:spPr>
        <p:txBody>
          <a:bodyPr/>
          <a:p>
            <a:r>
              <a:rPr lang="en-US" dirty="0">
                <a:sym typeface="+mn-ea"/>
              </a:rPr>
              <a:t>Do you support to consider the frame protection in MAP co-ordination scheme?</a:t>
            </a:r>
            <a:endParaRPr lang="en-US" dirty="0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3190</Words>
  <Application>WPS Presentation</Application>
  <PresentationFormat>Widescreen</PresentationFormat>
  <Paragraphs>97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802-11-Submission</vt:lpstr>
      <vt:lpstr>Word.Document.8</vt:lpstr>
      <vt:lpstr>Paint.Picture</vt:lpstr>
      <vt:lpstr>The security consideration in MAP scheme </vt:lpstr>
      <vt:lpstr>Background </vt:lpstr>
      <vt:lpstr>Motivation</vt:lpstr>
      <vt:lpstr>Propose to reuse the PASN protocol in MAP scheme</vt:lpstr>
      <vt:lpstr>Recap the PASN protocol</vt:lpstr>
      <vt:lpstr>The consideration of extension on PASN in MAP scheme</vt:lpstr>
      <vt:lpstr>PowerPoint 演示文稿</vt:lpstr>
      <vt:lpstr>reference</vt:lpstr>
      <vt:lpstr>Straw Poll #1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10343608</cp:lastModifiedBy>
  <cp:revision>236</cp:revision>
  <dcterms:created xsi:type="dcterms:W3CDTF">2020-11-25T01:30:00Z</dcterms:created>
  <dcterms:modified xsi:type="dcterms:W3CDTF">2023-11-13T08:08:58Z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8F0C528526364A84838519D9F42785FF_13</vt:lpwstr>
  </property>
  <property fmtid="{D5CDD505-2E9C-101B-9397-08002B2CF9AE}" pid="5" name="KSOProductBuildVer">
    <vt:lpwstr>1033-12.2.0.13201</vt:lpwstr>
  </property>
</Properties>
</file>