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312" r:id="rId4"/>
    <p:sldId id="353" r:id="rId5"/>
    <p:sldId id="337" r:id="rId6"/>
    <p:sldId id="358" r:id="rId7"/>
    <p:sldId id="362" r:id="rId8"/>
    <p:sldId id="265" r:id="rId9"/>
    <p:sldId id="297" r:id="rId10"/>
    <p:sldId id="35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802.11-23/18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The security consideration in M</a:t>
            </a:r>
            <a:r>
              <a:rPr lang="en-US" altLang="zh-CN" dirty="0"/>
              <a:t>AP scheme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0765155" cy="4670425"/>
          </a:xfrm>
        </p:spPr>
        <p:txBody>
          <a:bodyPr/>
          <a:p>
            <a:r>
              <a:rPr lang="en-US" sz="1665" dirty="0">
                <a:sym typeface="+mn-ea"/>
              </a:rPr>
              <a:t>UHR PAR:</a:t>
            </a:r>
            <a:endParaRPr lang="en-US" sz="1665" dirty="0"/>
          </a:p>
          <a:p>
            <a:pPr lvl="1">
              <a:buFont typeface="Wingdings" panose="05000000000000000000" charset="0"/>
              <a:buChar char="Ø"/>
            </a:pPr>
            <a:r>
              <a:rPr lang="en-US" sz="1665" i="1" dirty="0">
                <a:sym typeface="+mn-ea"/>
              </a:rPr>
              <a:t>THE UHR SG focuses on the WLAN connectivity improvement, e.g. higher reliability, lower latency and manageability improvement. </a:t>
            </a:r>
            <a:endParaRPr lang="en-US" sz="1665" i="1" dirty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665" i="1" dirty="0">
                <a:sym typeface="+mn-ea"/>
              </a:rPr>
              <a:t>The connectivity improvement is not on the single infrastructure network, but also in multiple infrastructure networks</a:t>
            </a:r>
            <a:endParaRPr lang="en-US" sz="1665" i="1" dirty="0">
              <a:sym typeface="+mn-ea"/>
            </a:endParaRPr>
          </a:p>
          <a:p>
            <a:pPr marL="457200" lvl="1" indent="0">
              <a:buNone/>
            </a:pPr>
            <a:endParaRPr lang="en-US" sz="1665" i="1" dirty="0">
              <a:sym typeface="+mn-ea"/>
            </a:endParaRPr>
          </a:p>
          <a:p>
            <a:r>
              <a:rPr lang="en-US" altLang="zh-CN" sz="1665"/>
              <a:t>A batch of features are discussed on how to improve the WLAN connectivity in MAP scheme,like co-OFDMA,co-SR,co-beamforming, etc.</a:t>
            </a:r>
            <a:endParaRPr lang="en-US" altLang="zh-CN" sz="1665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385" b="0"/>
              <a:t>Sharing AP competes the channel resource, and grants the channel resource to the shared AP via a Trigger frame</a:t>
            </a:r>
            <a:endParaRPr lang="en-US" altLang="zh-CN" sz="1385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385" b="0"/>
              <a:t>Sharing AP may have extra information exchange with the shared AP via </a:t>
            </a:r>
            <a:r>
              <a:rPr lang="en-US" altLang="zh-CN" sz="1385" b="0">
                <a:sym typeface="+mn-ea"/>
              </a:rPr>
              <a:t>MGMT frame</a:t>
            </a:r>
            <a:r>
              <a:rPr lang="en-US" altLang="zh-CN" sz="1385" b="0"/>
              <a:t>,like BQR,BSR,etc.</a:t>
            </a:r>
            <a:endParaRPr lang="en-US" altLang="zh-CN" sz="1385" b="0"/>
          </a:p>
          <a:p>
            <a:pPr marL="457200" lvl="1" indent="0">
              <a:buNone/>
            </a:pPr>
            <a:endParaRPr lang="en-US" altLang="zh-CN" sz="1385" b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1800" b="1"/>
              <a:t>Problem</a:t>
            </a:r>
            <a:endParaRPr lang="en-US" altLang="zh-CN" sz="1800" b="1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500" b="0"/>
              <a:t>Without any protection, the 3rd party can monitor all the frame exchange between two APs</a:t>
            </a:r>
            <a:endParaRPr lang="en-US" altLang="zh-CN" sz="1500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500" b="0"/>
              <a:t>Without the authentication, a malicious AP may mimics a legitimate AP and join the MAP co-ordination procedure, to attack the whole network.</a:t>
            </a:r>
            <a:endParaRPr lang="en-US" altLang="zh-CN" sz="15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Reference [2] and [3] are proposed to protect the Trigger frame and other control frame to improve the reliability.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altLang="zh-CN" sz="1800" b="1">
              <a:ea typeface="+mn-ea"/>
              <a:cs typeface="+mn-cs"/>
              <a:sym typeface="+mn-ea"/>
            </a:endParaRPr>
          </a:p>
          <a:p>
            <a:pPr marL="57150" lvl="1" indent="-342900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We propose to cover the frame protection in the MAP scheme as well.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Need to define a procedure to generate the key stuff to protect the MAP frames exchange.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3">
              <a:buFont typeface="Wingdings" panose="05000000000000000000" charset="0"/>
              <a:buChar char="ü"/>
            </a:pPr>
            <a:r>
              <a:rPr lang="en-US" altLang="zh-CN">
                <a:ea typeface="+mn-ea"/>
                <a:cs typeface="+mn-cs"/>
                <a:sym typeface="+mn-ea"/>
              </a:rPr>
              <a:t>The MAP frames include Group/individual addressed Trigger frame, and other MGMT. frames.</a:t>
            </a:r>
            <a:endParaRPr lang="en-US" altLang="zh-CN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 sharing AP may authenticate one or more shared APs without the association procedure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An AP may support different authentication schemes in different scenarios, the new defined MAP protection scheme should cover all kinds of authentication mode.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The sharing AP and shared AP have the equal status,the new defined MAP protection scheme should allow them to authenticate each other.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Propose to reuse the PASN protocol in MAP scheme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PASN is widely used in 11az and 11ba draft to protect FTM and WUR frame respectively.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PASN is extended in 11bh draft to deliver the encrypted 11bh identifier.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PASN supports no-authentication, SAE, FILS and FT mode, and it can meet all kinds of AP authentication requirement.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PASN protocol allows the two entities authenticate each other during 3-way handshake.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endParaRPr lang="en-US" altLang="zh-CN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the PASN protocol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 descr="无标题-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558915" y="1729740"/>
            <a:ext cx="4642485" cy="4572000"/>
          </a:xfrm>
          <a:prstGeom prst="rect">
            <a:avLst/>
          </a:prstGeom>
        </p:spPr>
      </p:pic>
      <p:graphicFrame>
        <p:nvGraphicFramePr>
          <p:cNvPr id="8" name="Object 7"/>
          <p:cNvGraphicFramePr/>
          <p:nvPr/>
        </p:nvGraphicFramePr>
        <p:xfrm>
          <a:off x="1795145" y="3166745"/>
          <a:ext cx="4461510" cy="300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2" imgW="6141720" imgH="4312920" progId="Paint.Picture">
                  <p:embed/>
                </p:oleObj>
              </mc:Choice>
              <mc:Fallback>
                <p:oleObj name="" r:id="rId2" imgW="6141720" imgH="4312920" progId="Paint.Picture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95145" y="3166745"/>
                        <a:ext cx="4461510" cy="3005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/>
          <p:cNvSpPr txBox="1"/>
          <p:nvPr/>
        </p:nvSpPr>
        <p:spPr>
          <a:xfrm>
            <a:off x="852805" y="2458720"/>
            <a:ext cx="56946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en-US" sz="1600"/>
              <a:t>PTK = KDF-HASH-NNN (PMK, “PASN PTK Derivation”, SPA || BSSID || DHss)</a:t>
            </a:r>
            <a:endParaRPr lang="en-US" sz="1600"/>
          </a:p>
        </p:txBody>
      </p:sp>
      <p:sp>
        <p:nvSpPr>
          <p:cNvPr id="3" name="Text Box 2"/>
          <p:cNvSpPr txBox="1"/>
          <p:nvPr/>
        </p:nvSpPr>
        <p:spPr>
          <a:xfrm>
            <a:off x="248920" y="1626870"/>
            <a:ext cx="6096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PTK is derived from PMK and Diffie-Hellman shared secret protocol with a simple formula as bellow.</a:t>
            </a:r>
            <a:endParaRPr 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consideration of e</a:t>
            </a:r>
            <a:r>
              <a:rPr lang="en-US"/>
              <a:t>xtension on PASN in MAP scheme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940" y="1752607"/>
            <a:ext cx="10363200" cy="4571990"/>
          </a:xfrm>
        </p:spPr>
        <p:txBody>
          <a:bodyPr/>
          <a:p>
            <a:r>
              <a:rPr lang="en-US" sz="2000" b="0"/>
              <a:t>TCK is derived from PTK to protect individual control frame</a:t>
            </a:r>
            <a:endParaRPr lang="en-US" sz="2000" b="0"/>
          </a:p>
          <a:p>
            <a:r>
              <a:rPr lang="en-US" sz="2000" b="0"/>
              <a:t>Group keys are delivered from master AP to protect group addressed control and MGMT. frame</a:t>
            </a:r>
            <a:endParaRPr lang="en-US" sz="2000" b="0"/>
          </a:p>
          <a:p>
            <a:r>
              <a:rPr lang="en-US" sz="2000" b="0"/>
              <a:t>Following the extension in 11bh draft, Group key is delivered to slave AP via 2-PASN/3-PASN authentication frame.</a:t>
            </a:r>
            <a:endParaRPr lang="en-US" sz="2000" b="0"/>
          </a:p>
          <a:p>
            <a:r>
              <a:rPr lang="en-US" sz="2000" b="0"/>
              <a:t>Need to define an extra signaling exchange procedure to decide which side become the master AP to generate and maintain the group keys. </a:t>
            </a:r>
            <a:endParaRPr lang="en-US" sz="2000" b="0"/>
          </a:p>
          <a:p>
            <a:r>
              <a:rPr lang="en-US" sz="2000" b="0"/>
              <a:t>RSNE to indicate the chosen cipher-suite.</a:t>
            </a:r>
            <a:endParaRPr lang="en-US" sz="20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11-23-0480-00-0uhr-uhr-proposed-par.pdf</a:t>
            </a:r>
            <a:endParaRPr lang="en-US" dirty="0"/>
          </a:p>
          <a:p>
            <a:r>
              <a:rPr lang="en-US" dirty="0"/>
              <a:t>[2] 11-23-0352-01-0uhr-enhanced-security-discussion.pptx</a:t>
            </a:r>
            <a:endParaRPr lang="en-US" dirty="0"/>
          </a:p>
          <a:p>
            <a:r>
              <a:rPr lang="en-US" dirty="0"/>
              <a:t>[3] 11-23-0286-00-0uhr-trigger-frame-protection.pptx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Straw Poll #1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668780"/>
            <a:ext cx="11008360" cy="4572000"/>
          </a:xfrm>
        </p:spPr>
        <p:txBody>
          <a:bodyPr/>
          <a:p>
            <a:r>
              <a:rPr lang="en-US" dirty="0">
                <a:sym typeface="+mn-ea"/>
              </a:rPr>
              <a:t>Do you support to consider the frame protection in MAP co-ordination scheme?</a:t>
            </a:r>
            <a:endParaRPr lang="en-US" dirty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3190</Words>
  <Application>WPS Presentation</Application>
  <PresentationFormat>Widescreen</PresentationFormat>
  <Paragraphs>97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The security consideration in MAP scheme </vt:lpstr>
      <vt:lpstr>Background </vt:lpstr>
      <vt:lpstr>Motivation</vt:lpstr>
      <vt:lpstr>Propose to reuse the PASN protocol in MAP scheme</vt:lpstr>
      <vt:lpstr>Recap the PASN protocol</vt:lpstr>
      <vt:lpstr>The consideration of extension on PASN in MAP scheme</vt:lpstr>
      <vt:lpstr>PowerPoint 演示文稿</vt:lpstr>
      <vt:lpstr>reference</vt:lpstr>
      <vt:lpstr>Straw Poll #1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236</cp:revision>
  <dcterms:created xsi:type="dcterms:W3CDTF">2020-11-25T01:30:00Z</dcterms:created>
  <dcterms:modified xsi:type="dcterms:W3CDTF">2023-11-13T08:08:58Z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8F0C528526364A84838519D9F42785FF_13</vt:lpwstr>
  </property>
  <property fmtid="{D5CDD505-2E9C-101B-9397-08002B2CF9AE}" pid="5" name="KSOProductBuildVer">
    <vt:lpwstr>1033-12.2.0.13201</vt:lpwstr>
  </property>
</Properties>
</file>