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69" r:id="rId3"/>
    <p:sldId id="270" r:id="rId4"/>
    <p:sldId id="271" r:id="rId5"/>
    <p:sldId id="272" r:id="rId6"/>
    <p:sldId id="273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6DC9370C-8BF0-1DE7-699F-12405ED9AB58}" name="Stephen Orr" initials="SO" userId="Stephen Orr" providerId="None"/>
  <p188:author id="{EDB83DA2-F70D-8D74-8E2B-597DDDC49D7B}" name="Jerome Henry (jerhenry)" initials="J(" userId="S::jerhenry@cisco.com::976d99fe-8e8f-4075-ac47-d601c3bf01d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ECB784D-E6DB-0E4E-A8D2-493B4657F655}" v="14" dt="2023-11-13T21:57:27.2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5611"/>
    <p:restoredTop sz="94694"/>
  </p:normalViewPr>
  <p:slideViewPr>
    <p:cSldViewPr snapToGrid="0">
      <p:cViewPr>
        <p:scale>
          <a:sx n="88" d="100"/>
          <a:sy n="88" d="100"/>
        </p:scale>
        <p:origin x="2024" y="10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8/10/relationships/authors" Target="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eve Rodriguez (steprodr)" userId="S::steprodr@cisco.com::38af0b31-28b2-4149-979c-00cd6911a6a0" providerId="AD" clId="Web-{072436EE-BFA1-EC08-A29D-6144A1463369}"/>
    <pc:docChg chg="modSld">
      <pc:chgData name="Steve Rodriguez (steprodr)" userId="S::steprodr@cisco.com::38af0b31-28b2-4149-979c-00cd6911a6a0" providerId="AD" clId="Web-{072436EE-BFA1-EC08-A29D-6144A1463369}" dt="2023-09-13T21:45:41.678" v="11" actId="20577"/>
      <pc:docMkLst>
        <pc:docMk/>
      </pc:docMkLst>
      <pc:sldChg chg="modSp">
        <pc:chgData name="Steve Rodriguez (steprodr)" userId="S::steprodr@cisco.com::38af0b31-28b2-4149-979c-00cd6911a6a0" providerId="AD" clId="Web-{072436EE-BFA1-EC08-A29D-6144A1463369}" dt="2023-09-13T21:43:01.187" v="3" actId="20577"/>
        <pc:sldMkLst>
          <pc:docMk/>
          <pc:sldMk cId="4197402134" sldId="265"/>
        </pc:sldMkLst>
        <pc:spChg chg="mod">
          <ac:chgData name="Steve Rodriguez (steprodr)" userId="S::steprodr@cisco.com::38af0b31-28b2-4149-979c-00cd6911a6a0" providerId="AD" clId="Web-{072436EE-BFA1-EC08-A29D-6144A1463369}" dt="2023-09-13T21:43:01.187" v="3" actId="20577"/>
          <ac:spMkLst>
            <pc:docMk/>
            <pc:sldMk cId="4197402134" sldId="265"/>
            <ac:spMk id="9218" creationId="{00000000-0000-0000-0000-000000000000}"/>
          </ac:spMkLst>
        </pc:spChg>
      </pc:sldChg>
      <pc:sldChg chg="modSp">
        <pc:chgData name="Steve Rodriguez (steprodr)" userId="S::steprodr@cisco.com::38af0b31-28b2-4149-979c-00cd6911a6a0" providerId="AD" clId="Web-{072436EE-BFA1-EC08-A29D-6144A1463369}" dt="2023-09-13T21:45:41.678" v="11" actId="20577"/>
        <pc:sldMkLst>
          <pc:docMk/>
          <pc:sldMk cId="2128145956" sldId="266"/>
        </pc:sldMkLst>
        <pc:spChg chg="mod">
          <ac:chgData name="Steve Rodriguez (steprodr)" userId="S::steprodr@cisco.com::38af0b31-28b2-4149-979c-00cd6911a6a0" providerId="AD" clId="Web-{072436EE-BFA1-EC08-A29D-6144A1463369}" dt="2023-09-13T21:45:41.678" v="11" actId="20577"/>
          <ac:spMkLst>
            <pc:docMk/>
            <pc:sldMk cId="2128145956" sldId="266"/>
            <ac:spMk id="9218" creationId="{00000000-0000-0000-0000-000000000000}"/>
          </ac:spMkLst>
        </pc:spChg>
      </pc:sldChg>
    </pc:docChg>
  </pc:docChgLst>
  <pc:docChgLst>
    <pc:chgData name="Steve Rodriguez (steprodr)" userId="38af0b31-28b2-4149-979c-00cd6911a6a0" providerId="ADAL" clId="{0CE2D794-B8A0-C94D-BD91-3341717F0177}"/>
    <pc:docChg chg="undo custSel addSld delSld modSld sldOrd modMainMaster">
      <pc:chgData name="Steve Rodriguez (steprodr)" userId="38af0b31-28b2-4149-979c-00cd6911a6a0" providerId="ADAL" clId="{0CE2D794-B8A0-C94D-BD91-3341717F0177}" dt="2023-10-19T20:04:37.741" v="278" actId="20577"/>
      <pc:docMkLst>
        <pc:docMk/>
      </pc:docMkLst>
      <pc:sldChg chg="modSp mod">
        <pc:chgData name="Steve Rodriguez (steprodr)" userId="38af0b31-28b2-4149-979c-00cd6911a6a0" providerId="ADAL" clId="{0CE2D794-B8A0-C94D-BD91-3341717F0177}" dt="2023-10-19T14:38:43.433" v="37" actId="20577"/>
        <pc:sldMkLst>
          <pc:docMk/>
          <pc:sldMk cId="0" sldId="256"/>
        </pc:sldMkLst>
        <pc:spChg chg="mod">
          <ac:chgData name="Steve Rodriguez (steprodr)" userId="38af0b31-28b2-4149-979c-00cd6911a6a0" providerId="ADAL" clId="{0CE2D794-B8A0-C94D-BD91-3341717F0177}" dt="2023-10-19T14:38:43.433" v="37" actId="20577"/>
          <ac:spMkLst>
            <pc:docMk/>
            <pc:sldMk cId="0" sldId="256"/>
            <ac:spMk id="6" creationId="{00000000-0000-0000-0000-000000000000}"/>
          </ac:spMkLst>
        </pc:spChg>
      </pc:sldChg>
      <pc:sldChg chg="modSp del">
        <pc:chgData name="Steve Rodriguez (steprodr)" userId="38af0b31-28b2-4149-979c-00cd6911a6a0" providerId="ADAL" clId="{0CE2D794-B8A0-C94D-BD91-3341717F0177}" dt="2023-10-19T17:04:23.552" v="102" actId="2696"/>
        <pc:sldMkLst>
          <pc:docMk/>
          <pc:sldMk cId="0" sldId="257"/>
        </pc:sldMkLst>
        <pc:spChg chg="mod">
          <ac:chgData name="Steve Rodriguez (steprodr)" userId="38af0b31-28b2-4149-979c-00cd6911a6a0" providerId="ADAL" clId="{0CE2D794-B8A0-C94D-BD91-3341717F0177}" dt="2023-10-19T14:36:17.227" v="3"/>
          <ac:spMkLst>
            <pc:docMk/>
            <pc:sldMk cId="0" sldId="257"/>
            <ac:spMk id="4097" creationId="{00000000-0000-0000-0000-000000000000}"/>
          </ac:spMkLst>
        </pc:spChg>
      </pc:sldChg>
      <pc:sldChg chg="modSp del">
        <pc:chgData name="Steve Rodriguez (steprodr)" userId="38af0b31-28b2-4149-979c-00cd6911a6a0" providerId="ADAL" clId="{0CE2D794-B8A0-C94D-BD91-3341717F0177}" dt="2023-10-19T17:12:45.200" v="253" actId="2696"/>
        <pc:sldMkLst>
          <pc:docMk/>
          <pc:sldMk cId="0" sldId="258"/>
        </pc:sldMkLst>
        <pc:spChg chg="mod">
          <ac:chgData name="Steve Rodriguez (steprodr)" userId="38af0b31-28b2-4149-979c-00cd6911a6a0" providerId="ADAL" clId="{0CE2D794-B8A0-C94D-BD91-3341717F0177}" dt="2023-10-19T14:36:17.227" v="3"/>
          <ac:spMkLst>
            <pc:docMk/>
            <pc:sldMk cId="0" sldId="258"/>
            <ac:spMk id="5121" creationId="{00000000-0000-0000-0000-000000000000}"/>
          </ac:spMkLst>
        </pc:spChg>
      </pc:sldChg>
      <pc:sldChg chg="modSp del">
        <pc:chgData name="Steve Rodriguez (steprodr)" userId="38af0b31-28b2-4149-979c-00cd6911a6a0" providerId="ADAL" clId="{0CE2D794-B8A0-C94D-BD91-3341717F0177}" dt="2023-10-19T17:12:45.618" v="254" actId="2696"/>
        <pc:sldMkLst>
          <pc:docMk/>
          <pc:sldMk cId="0" sldId="259"/>
        </pc:sldMkLst>
        <pc:spChg chg="mod">
          <ac:chgData name="Steve Rodriguez (steprodr)" userId="38af0b31-28b2-4149-979c-00cd6911a6a0" providerId="ADAL" clId="{0CE2D794-B8A0-C94D-BD91-3341717F0177}" dt="2023-10-19T14:36:17.227" v="3"/>
          <ac:spMkLst>
            <pc:docMk/>
            <pc:sldMk cId="0" sldId="259"/>
            <ac:spMk id="6145" creationId="{00000000-0000-0000-0000-000000000000}"/>
          </ac:spMkLst>
        </pc:spChg>
      </pc:sldChg>
      <pc:sldChg chg="modSp del">
        <pc:chgData name="Steve Rodriguez (steprodr)" userId="38af0b31-28b2-4149-979c-00cd6911a6a0" providerId="ADAL" clId="{0CE2D794-B8A0-C94D-BD91-3341717F0177}" dt="2023-10-19T17:12:46.047" v="255" actId="2696"/>
        <pc:sldMkLst>
          <pc:docMk/>
          <pc:sldMk cId="0" sldId="260"/>
        </pc:sldMkLst>
        <pc:spChg chg="mod">
          <ac:chgData name="Steve Rodriguez (steprodr)" userId="38af0b31-28b2-4149-979c-00cd6911a6a0" providerId="ADAL" clId="{0CE2D794-B8A0-C94D-BD91-3341717F0177}" dt="2023-10-19T14:36:17.227" v="3"/>
          <ac:spMkLst>
            <pc:docMk/>
            <pc:sldMk cId="0" sldId="260"/>
            <ac:spMk id="7169" creationId="{00000000-0000-0000-0000-000000000000}"/>
          </ac:spMkLst>
        </pc:spChg>
      </pc:sldChg>
      <pc:sldChg chg="modSp del">
        <pc:chgData name="Steve Rodriguez (steprodr)" userId="38af0b31-28b2-4149-979c-00cd6911a6a0" providerId="ADAL" clId="{0CE2D794-B8A0-C94D-BD91-3341717F0177}" dt="2023-10-19T17:12:47.204" v="256" actId="2696"/>
        <pc:sldMkLst>
          <pc:docMk/>
          <pc:sldMk cId="0" sldId="261"/>
        </pc:sldMkLst>
        <pc:spChg chg="mod">
          <ac:chgData name="Steve Rodriguez (steprodr)" userId="38af0b31-28b2-4149-979c-00cd6911a6a0" providerId="ADAL" clId="{0CE2D794-B8A0-C94D-BD91-3341717F0177}" dt="2023-10-19T14:36:17.227" v="3"/>
          <ac:spMkLst>
            <pc:docMk/>
            <pc:sldMk cId="0" sldId="261"/>
            <ac:spMk id="8193" creationId="{00000000-0000-0000-0000-000000000000}"/>
          </ac:spMkLst>
        </pc:spChg>
      </pc:sldChg>
      <pc:sldChg chg="modSp del">
        <pc:chgData name="Steve Rodriguez (steprodr)" userId="38af0b31-28b2-4149-979c-00cd6911a6a0" providerId="ADAL" clId="{0CE2D794-B8A0-C94D-BD91-3341717F0177}" dt="2023-10-19T17:02:13.040" v="58" actId="2696"/>
        <pc:sldMkLst>
          <pc:docMk/>
          <pc:sldMk cId="0" sldId="262"/>
        </pc:sldMkLst>
        <pc:spChg chg="mod">
          <ac:chgData name="Steve Rodriguez (steprodr)" userId="38af0b31-28b2-4149-979c-00cd6911a6a0" providerId="ADAL" clId="{0CE2D794-B8A0-C94D-BD91-3341717F0177}" dt="2023-10-19T14:36:17.227" v="3"/>
          <ac:spMkLst>
            <pc:docMk/>
            <pc:sldMk cId="0" sldId="262"/>
            <ac:spMk id="2" creationId="{00000000-0000-0000-0000-000000000000}"/>
          </ac:spMkLst>
        </pc:spChg>
      </pc:sldChg>
      <pc:sldChg chg="modSp del">
        <pc:chgData name="Steve Rodriguez (steprodr)" userId="38af0b31-28b2-4149-979c-00cd6911a6a0" providerId="ADAL" clId="{0CE2D794-B8A0-C94D-BD91-3341717F0177}" dt="2023-10-19T17:05:40.419" v="109" actId="2696"/>
        <pc:sldMkLst>
          <pc:docMk/>
          <pc:sldMk cId="0" sldId="263"/>
        </pc:sldMkLst>
        <pc:spChg chg="mod">
          <ac:chgData name="Steve Rodriguez (steprodr)" userId="38af0b31-28b2-4149-979c-00cd6911a6a0" providerId="ADAL" clId="{0CE2D794-B8A0-C94D-BD91-3341717F0177}" dt="2023-10-19T14:36:17.227" v="3"/>
          <ac:spMkLst>
            <pc:docMk/>
            <pc:sldMk cId="0" sldId="263"/>
            <ac:spMk id="2" creationId="{00000000-0000-0000-0000-000000000000}"/>
          </ac:spMkLst>
        </pc:spChg>
      </pc:sldChg>
      <pc:sldChg chg="modSp del">
        <pc:chgData name="Steve Rodriguez (steprodr)" userId="38af0b31-28b2-4149-979c-00cd6911a6a0" providerId="ADAL" clId="{0CE2D794-B8A0-C94D-BD91-3341717F0177}" dt="2023-10-19T17:05:44.242" v="110" actId="2696"/>
        <pc:sldMkLst>
          <pc:docMk/>
          <pc:sldMk cId="0" sldId="264"/>
        </pc:sldMkLst>
        <pc:spChg chg="mod">
          <ac:chgData name="Steve Rodriguez (steprodr)" userId="38af0b31-28b2-4149-979c-00cd6911a6a0" providerId="ADAL" clId="{0CE2D794-B8A0-C94D-BD91-3341717F0177}" dt="2023-10-19T14:36:17.227" v="3"/>
          <ac:spMkLst>
            <pc:docMk/>
            <pc:sldMk cId="0" sldId="264"/>
            <ac:spMk id="11265" creationId="{00000000-0000-0000-0000-000000000000}"/>
          </ac:spMkLst>
        </pc:spChg>
      </pc:sldChg>
      <pc:sldChg chg="del">
        <pc:chgData name="Steve Rodriguez (steprodr)" userId="38af0b31-28b2-4149-979c-00cd6911a6a0" providerId="ADAL" clId="{0CE2D794-B8A0-C94D-BD91-3341717F0177}" dt="2023-10-19T17:12:30.531" v="250" actId="2696"/>
        <pc:sldMkLst>
          <pc:docMk/>
          <pc:sldMk cId="4197402134" sldId="265"/>
        </pc:sldMkLst>
      </pc:sldChg>
      <pc:sldChg chg="modSp del mod ord modShow">
        <pc:chgData name="Steve Rodriguez (steprodr)" userId="38af0b31-28b2-4149-979c-00cd6911a6a0" providerId="ADAL" clId="{0CE2D794-B8A0-C94D-BD91-3341717F0177}" dt="2023-10-19T17:12:40.600" v="252" actId="2696"/>
        <pc:sldMkLst>
          <pc:docMk/>
          <pc:sldMk cId="2128145956" sldId="266"/>
        </pc:sldMkLst>
        <pc:spChg chg="mod">
          <ac:chgData name="Steve Rodriguez (steprodr)" userId="38af0b31-28b2-4149-979c-00cd6911a6a0" providerId="ADAL" clId="{0CE2D794-B8A0-C94D-BD91-3341717F0177}" dt="2023-10-19T14:36:17.227" v="3"/>
          <ac:spMkLst>
            <pc:docMk/>
            <pc:sldMk cId="2128145956" sldId="266"/>
            <ac:spMk id="2" creationId="{00000000-0000-0000-0000-000000000000}"/>
          </ac:spMkLst>
        </pc:spChg>
      </pc:sldChg>
      <pc:sldChg chg="del">
        <pc:chgData name="Steve Rodriguez (steprodr)" userId="38af0b31-28b2-4149-979c-00cd6911a6a0" providerId="ADAL" clId="{0CE2D794-B8A0-C94D-BD91-3341717F0177}" dt="2023-10-19T17:12:37.507" v="251" actId="2696"/>
        <pc:sldMkLst>
          <pc:docMk/>
          <pc:sldMk cId="247968678" sldId="268"/>
        </pc:sldMkLst>
      </pc:sldChg>
      <pc:sldChg chg="addSp delSp modSp new mod">
        <pc:chgData name="Steve Rodriguez (steprodr)" userId="38af0b31-28b2-4149-979c-00cd6911a6a0" providerId="ADAL" clId="{0CE2D794-B8A0-C94D-BD91-3341717F0177}" dt="2023-10-19T17:13:38.721" v="262" actId="5793"/>
        <pc:sldMkLst>
          <pc:docMk/>
          <pc:sldMk cId="3078373044" sldId="269"/>
        </pc:sldMkLst>
        <pc:spChg chg="mod">
          <ac:chgData name="Steve Rodriguez (steprodr)" userId="38af0b31-28b2-4149-979c-00cd6911a6a0" providerId="ADAL" clId="{0CE2D794-B8A0-C94D-BD91-3341717F0177}" dt="2023-10-19T17:13:38.721" v="262" actId="5793"/>
          <ac:spMkLst>
            <pc:docMk/>
            <pc:sldMk cId="3078373044" sldId="269"/>
            <ac:spMk id="2" creationId="{669F8360-FAD6-127F-662A-6780B97DA900}"/>
          </ac:spMkLst>
        </pc:spChg>
        <pc:spChg chg="mod">
          <ac:chgData name="Steve Rodriguez (steprodr)" userId="38af0b31-28b2-4149-979c-00cd6911a6a0" providerId="ADAL" clId="{0CE2D794-B8A0-C94D-BD91-3341717F0177}" dt="2023-10-19T17:04:47.928" v="108" actId="20577"/>
          <ac:spMkLst>
            <pc:docMk/>
            <pc:sldMk cId="3078373044" sldId="269"/>
            <ac:spMk id="6" creationId="{EFFF6B34-5BA9-860B-AC4F-4006C76B24B2}"/>
          </ac:spMkLst>
        </pc:spChg>
        <pc:spChg chg="add del mod">
          <ac:chgData name="Steve Rodriguez (steprodr)" userId="38af0b31-28b2-4149-979c-00cd6911a6a0" providerId="ADAL" clId="{0CE2D794-B8A0-C94D-BD91-3341717F0177}" dt="2023-10-19T17:01:58.960" v="47"/>
          <ac:spMkLst>
            <pc:docMk/>
            <pc:sldMk cId="3078373044" sldId="269"/>
            <ac:spMk id="7" creationId="{C7CDB1F0-4555-CD07-61C1-8945840DA838}"/>
          </ac:spMkLst>
        </pc:spChg>
        <pc:spChg chg="add del mod">
          <ac:chgData name="Steve Rodriguez (steprodr)" userId="38af0b31-28b2-4149-979c-00cd6911a6a0" providerId="ADAL" clId="{0CE2D794-B8A0-C94D-BD91-3341717F0177}" dt="2023-10-19T17:01:58.960" v="47"/>
          <ac:spMkLst>
            <pc:docMk/>
            <pc:sldMk cId="3078373044" sldId="269"/>
            <ac:spMk id="8" creationId="{7EE18F85-B4B4-C3B5-41DB-0B71FF91E1E1}"/>
          </ac:spMkLst>
        </pc:spChg>
      </pc:sldChg>
      <pc:sldChg chg="add del">
        <pc:chgData name="Steve Rodriguez (steprodr)" userId="38af0b31-28b2-4149-979c-00cd6911a6a0" providerId="ADAL" clId="{0CE2D794-B8A0-C94D-BD91-3341717F0177}" dt="2023-10-19T17:01:09.216" v="41" actId="2890"/>
        <pc:sldMkLst>
          <pc:docMk/>
          <pc:sldMk cId="3915600711" sldId="269"/>
        </pc:sldMkLst>
      </pc:sldChg>
      <pc:sldChg chg="new del">
        <pc:chgData name="Steve Rodriguez (steprodr)" userId="38af0b31-28b2-4149-979c-00cd6911a6a0" providerId="ADAL" clId="{0CE2D794-B8A0-C94D-BD91-3341717F0177}" dt="2023-10-19T16:57:44.380" v="39" actId="2696"/>
        <pc:sldMkLst>
          <pc:docMk/>
          <pc:sldMk cId="4166613691" sldId="269"/>
        </pc:sldMkLst>
      </pc:sldChg>
      <pc:sldChg chg="modSp new mod">
        <pc:chgData name="Steve Rodriguez (steprodr)" userId="38af0b31-28b2-4149-979c-00cd6911a6a0" providerId="ADAL" clId="{0CE2D794-B8A0-C94D-BD91-3341717F0177}" dt="2023-10-19T17:02:36.964" v="69" actId="1076"/>
        <pc:sldMkLst>
          <pc:docMk/>
          <pc:sldMk cId="3955754794" sldId="270"/>
        </pc:sldMkLst>
        <pc:spChg chg="mod">
          <ac:chgData name="Steve Rodriguez (steprodr)" userId="38af0b31-28b2-4149-979c-00cd6911a6a0" providerId="ADAL" clId="{0CE2D794-B8A0-C94D-BD91-3341717F0177}" dt="2023-10-19T17:02:36.964" v="69" actId="1076"/>
          <ac:spMkLst>
            <pc:docMk/>
            <pc:sldMk cId="3955754794" sldId="270"/>
            <ac:spMk id="2" creationId="{B1AD3952-DC1B-1683-9613-E42FAC79EE5B}"/>
          </ac:spMkLst>
        </pc:spChg>
        <pc:spChg chg="mod">
          <ac:chgData name="Steve Rodriguez (steprodr)" userId="38af0b31-28b2-4149-979c-00cd6911a6a0" providerId="ADAL" clId="{0CE2D794-B8A0-C94D-BD91-3341717F0177}" dt="2023-10-19T17:02:35.023" v="68" actId="14100"/>
          <ac:spMkLst>
            <pc:docMk/>
            <pc:sldMk cId="3955754794" sldId="270"/>
            <ac:spMk id="6" creationId="{1710E139-5021-54B4-74C6-0001B43BB64D}"/>
          </ac:spMkLst>
        </pc:spChg>
      </pc:sldChg>
      <pc:sldChg chg="modSp new mod">
        <pc:chgData name="Steve Rodriguez (steprodr)" userId="38af0b31-28b2-4149-979c-00cd6911a6a0" providerId="ADAL" clId="{0CE2D794-B8A0-C94D-BD91-3341717F0177}" dt="2023-10-19T17:15:00.246" v="263" actId="6549"/>
        <pc:sldMkLst>
          <pc:docMk/>
          <pc:sldMk cId="1985332963" sldId="271"/>
        </pc:sldMkLst>
        <pc:spChg chg="mod">
          <ac:chgData name="Steve Rodriguez (steprodr)" userId="38af0b31-28b2-4149-979c-00cd6911a6a0" providerId="ADAL" clId="{0CE2D794-B8A0-C94D-BD91-3341717F0177}" dt="2023-10-19T17:15:00.246" v="263" actId="6549"/>
          <ac:spMkLst>
            <pc:docMk/>
            <pc:sldMk cId="1985332963" sldId="271"/>
            <ac:spMk id="2" creationId="{7C46D208-FE56-58A7-1797-C00547C998B7}"/>
          </ac:spMkLst>
        </pc:spChg>
        <pc:spChg chg="mod">
          <ac:chgData name="Steve Rodriguez (steprodr)" userId="38af0b31-28b2-4149-979c-00cd6911a6a0" providerId="ADAL" clId="{0CE2D794-B8A0-C94D-BD91-3341717F0177}" dt="2023-10-19T17:03:04.426" v="79" actId="20577"/>
          <ac:spMkLst>
            <pc:docMk/>
            <pc:sldMk cId="1985332963" sldId="271"/>
            <ac:spMk id="6" creationId="{FBFDD45D-3F64-FC6A-361D-22D2EEA8472F}"/>
          </ac:spMkLst>
        </pc:spChg>
      </pc:sldChg>
      <pc:sldChg chg="modSp new mod">
        <pc:chgData name="Steve Rodriguez (steprodr)" userId="38af0b31-28b2-4149-979c-00cd6911a6a0" providerId="ADAL" clId="{0CE2D794-B8A0-C94D-BD91-3341717F0177}" dt="2023-10-19T20:04:37.741" v="278" actId="20577"/>
        <pc:sldMkLst>
          <pc:docMk/>
          <pc:sldMk cId="1669624517" sldId="272"/>
        </pc:sldMkLst>
        <pc:spChg chg="mod">
          <ac:chgData name="Steve Rodriguez (steprodr)" userId="38af0b31-28b2-4149-979c-00cd6911a6a0" providerId="ADAL" clId="{0CE2D794-B8A0-C94D-BD91-3341717F0177}" dt="2023-10-19T17:12:09.056" v="249" actId="6549"/>
          <ac:spMkLst>
            <pc:docMk/>
            <pc:sldMk cId="1669624517" sldId="272"/>
            <ac:spMk id="2" creationId="{B044AD52-D814-1C2D-2920-D58F932AB6F8}"/>
          </ac:spMkLst>
        </pc:spChg>
        <pc:spChg chg="mod">
          <ac:chgData name="Steve Rodriguez (steprodr)" userId="38af0b31-28b2-4149-979c-00cd6911a6a0" providerId="ADAL" clId="{0CE2D794-B8A0-C94D-BD91-3341717F0177}" dt="2023-10-19T20:04:37.741" v="278" actId="20577"/>
          <ac:spMkLst>
            <pc:docMk/>
            <pc:sldMk cId="1669624517" sldId="272"/>
            <ac:spMk id="6" creationId="{1125CD65-A186-15D5-8943-8A772B426466}"/>
          </ac:spMkLst>
        </pc:spChg>
      </pc:sldChg>
      <pc:sldChg chg="modSp new del mod">
        <pc:chgData name="Steve Rodriguez (steprodr)" userId="38af0b31-28b2-4149-979c-00cd6911a6a0" providerId="ADAL" clId="{0CE2D794-B8A0-C94D-BD91-3341717F0177}" dt="2023-10-19T17:25:37.230" v="264" actId="2696"/>
        <pc:sldMkLst>
          <pc:docMk/>
          <pc:sldMk cId="4089773100" sldId="273"/>
        </pc:sldMkLst>
        <pc:spChg chg="mod">
          <ac:chgData name="Steve Rodriguez (steprodr)" userId="38af0b31-28b2-4149-979c-00cd6911a6a0" providerId="ADAL" clId="{0CE2D794-B8A0-C94D-BD91-3341717F0177}" dt="2023-10-19T17:04:13.220" v="93"/>
          <ac:spMkLst>
            <pc:docMk/>
            <pc:sldMk cId="4089773100" sldId="273"/>
            <ac:spMk id="2" creationId="{33E46C58-FFC1-E0E1-8944-28FB8CE49654}"/>
          </ac:spMkLst>
        </pc:spChg>
        <pc:spChg chg="mod">
          <ac:chgData name="Steve Rodriguez (steprodr)" userId="38af0b31-28b2-4149-979c-00cd6911a6a0" providerId="ADAL" clId="{0CE2D794-B8A0-C94D-BD91-3341717F0177}" dt="2023-10-19T17:04:16.681" v="101" actId="20577"/>
          <ac:spMkLst>
            <pc:docMk/>
            <pc:sldMk cId="4089773100" sldId="273"/>
            <ac:spMk id="6" creationId="{4DE6BDA2-187A-3AED-4F24-3173D9D31222}"/>
          </ac:spMkLst>
        </pc:spChg>
      </pc:sldChg>
      <pc:sldMasterChg chg="modSp mod modSldLayout">
        <pc:chgData name="Steve Rodriguez (steprodr)" userId="38af0b31-28b2-4149-979c-00cd6911a6a0" providerId="ADAL" clId="{0CE2D794-B8A0-C94D-BD91-3341717F0177}" dt="2023-10-19T14:38:32.219" v="34" actId="20577"/>
        <pc:sldMasterMkLst>
          <pc:docMk/>
          <pc:sldMasterMk cId="0" sldId="2147483648"/>
        </pc:sldMasterMkLst>
        <pc:spChg chg="mod">
          <ac:chgData name="Steve Rodriguez (steprodr)" userId="38af0b31-28b2-4149-979c-00cd6911a6a0" providerId="ADAL" clId="{0CE2D794-B8A0-C94D-BD91-3341717F0177}" dt="2023-10-19T14:37:16.791" v="31" actId="20577"/>
          <ac:spMkLst>
            <pc:docMk/>
            <pc:sldMasterMk cId="0" sldId="2147483648"/>
            <ac:spMk id="10" creationId="{00000000-0000-0000-0000-000000000000}"/>
          </ac:spMkLst>
        </pc:spChg>
        <pc:sldLayoutChg chg="modSp mod">
          <pc:chgData name="Steve Rodriguez (steprodr)" userId="38af0b31-28b2-4149-979c-00cd6911a6a0" providerId="ADAL" clId="{0CE2D794-B8A0-C94D-BD91-3341717F0177}" dt="2023-10-19T14:38:32.219" v="34" actId="20577"/>
          <pc:sldLayoutMkLst>
            <pc:docMk/>
            <pc:sldMasterMk cId="0" sldId="2147483648"/>
            <pc:sldLayoutMk cId="0" sldId="2147483649"/>
          </pc:sldLayoutMkLst>
          <pc:spChg chg="mod">
            <ac:chgData name="Steve Rodriguez (steprodr)" userId="38af0b31-28b2-4149-979c-00cd6911a6a0" providerId="ADAL" clId="{0CE2D794-B8A0-C94D-BD91-3341717F0177}" dt="2023-10-19T14:38:32.219" v="34" actId="20577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addSp delSp modSp mod">
          <pc:chgData name="Steve Rodriguez (steprodr)" userId="38af0b31-28b2-4149-979c-00cd6911a6a0" providerId="ADAL" clId="{0CE2D794-B8A0-C94D-BD91-3341717F0177}" dt="2023-10-19T14:37:05.280" v="27"/>
          <pc:sldLayoutMkLst>
            <pc:docMk/>
            <pc:sldMasterMk cId="0" sldId="2147483648"/>
            <pc:sldLayoutMk cId="0" sldId="2147483650"/>
          </pc:sldLayoutMkLst>
          <pc:spChg chg="del">
            <ac:chgData name="Steve Rodriguez (steprodr)" userId="38af0b31-28b2-4149-979c-00cd6911a6a0" providerId="ADAL" clId="{0CE2D794-B8A0-C94D-BD91-3341717F0177}" dt="2023-10-19T14:36:17.227" v="3"/>
            <ac:spMkLst>
              <pc:docMk/>
              <pc:sldMasterMk cId="0" sldId="2147483648"/>
              <pc:sldLayoutMk cId="0" sldId="2147483650"/>
              <ac:spMk id="2" creationId="{00000000-0000-0000-0000-000000000000}"/>
            </ac:spMkLst>
          </pc:spChg>
          <pc:spChg chg="add del mod">
            <ac:chgData name="Steve Rodriguez (steprodr)" userId="38af0b31-28b2-4149-979c-00cd6911a6a0" providerId="ADAL" clId="{0CE2D794-B8A0-C94D-BD91-3341717F0177}" dt="2023-10-19T14:36:27.442" v="6"/>
            <ac:spMkLst>
              <pc:docMk/>
              <pc:sldMasterMk cId="0" sldId="2147483648"/>
              <pc:sldLayoutMk cId="0" sldId="2147483650"/>
              <ac:spMk id="4" creationId="{0A839C07-73D0-60F7-C3D6-F4992FA45B9D}"/>
            </ac:spMkLst>
          </pc:spChg>
          <pc:spChg chg="add mod">
            <ac:chgData name="Steve Rodriguez (steprodr)" userId="38af0b31-28b2-4149-979c-00cd6911a6a0" providerId="ADAL" clId="{0CE2D794-B8A0-C94D-BD91-3341717F0177}" dt="2023-10-19T14:36:17.990" v="4"/>
            <ac:spMkLst>
              <pc:docMk/>
              <pc:sldMasterMk cId="0" sldId="2147483648"/>
              <pc:sldLayoutMk cId="0" sldId="2147483650"/>
              <ac:spMk id="5" creationId="{5895D235-542C-FFE3-C1C0-D9CCCE816578}"/>
            </ac:spMkLst>
          </pc:spChg>
          <pc:spChg chg="add del mod">
            <ac:chgData name="Steve Rodriguez (steprodr)" userId="38af0b31-28b2-4149-979c-00cd6911a6a0" providerId="ADAL" clId="{0CE2D794-B8A0-C94D-BD91-3341717F0177}" dt="2023-10-19T14:36:43.122" v="24"/>
            <ac:spMkLst>
              <pc:docMk/>
              <pc:sldMasterMk cId="0" sldId="2147483648"/>
              <pc:sldLayoutMk cId="0" sldId="2147483650"/>
              <ac:spMk id="7" creationId="{FA71C463-048A-F580-5878-B640E51D2A36}"/>
            </ac:spMkLst>
          </pc:spChg>
          <pc:spChg chg="add del mod">
            <ac:chgData name="Steve Rodriguez (steprodr)" userId="38af0b31-28b2-4149-979c-00cd6911a6a0" providerId="ADAL" clId="{0CE2D794-B8A0-C94D-BD91-3341717F0177}" dt="2023-10-19T14:37:05.280" v="27"/>
            <ac:spMkLst>
              <pc:docMk/>
              <pc:sldMasterMk cId="0" sldId="2147483648"/>
              <pc:sldLayoutMk cId="0" sldId="2147483650"/>
              <ac:spMk id="8" creationId="{D3EFDA20-BB5B-A4EB-4682-6CC6FED79C22}"/>
            </ac:spMkLst>
          </pc:spChg>
          <pc:spChg chg="mod">
            <ac:chgData name="Steve Rodriguez (steprodr)" userId="38af0b31-28b2-4149-979c-00cd6911a6a0" providerId="ADAL" clId="{0CE2D794-B8A0-C94D-BD91-3341717F0177}" dt="2023-10-19T14:36:39" v="22" actId="20577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</pc:sldMasterChg>
    </pc:docChg>
  </pc:docChgLst>
  <pc:docChgLst>
    <pc:chgData name="Stephen Orr (sorr)" userId="08de05c4-e4ec-4d7e-9e6c-ea646acb47e9" providerId="ADAL" clId="{0A2666C5-4484-7048-9148-C9BD2C5B1514}"/>
    <pc:docChg chg="custSel addSld modSld sldOrd">
      <pc:chgData name="Stephen Orr (sorr)" userId="08de05c4-e4ec-4d7e-9e6c-ea646acb47e9" providerId="ADAL" clId="{0A2666C5-4484-7048-9148-C9BD2C5B1514}" dt="2023-09-14T19:48:01.551" v="880"/>
      <pc:docMkLst>
        <pc:docMk/>
      </pc:docMkLst>
      <pc:sldChg chg="modSp mod addCm modCm">
        <pc:chgData name="Stephen Orr (sorr)" userId="08de05c4-e4ec-4d7e-9e6c-ea646acb47e9" providerId="ADAL" clId="{0A2666C5-4484-7048-9148-C9BD2C5B1514}" dt="2023-09-14T19:48:01.551" v="880"/>
        <pc:sldMkLst>
          <pc:docMk/>
          <pc:sldMk cId="0" sldId="262"/>
        </pc:sldMkLst>
        <pc:spChg chg="mod">
          <ac:chgData name="Stephen Orr (sorr)" userId="08de05c4-e4ec-4d7e-9e6c-ea646acb47e9" providerId="ADAL" clId="{0A2666C5-4484-7048-9148-C9BD2C5B1514}" dt="2023-09-14T19:46:44.491" v="879" actId="20577"/>
          <ac:spMkLst>
            <pc:docMk/>
            <pc:sldMk cId="0" sldId="262"/>
            <ac:spMk id="92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tephen Orr (sorr)" userId="08de05c4-e4ec-4d7e-9e6c-ea646acb47e9" providerId="ADAL" clId="{0A2666C5-4484-7048-9148-C9BD2C5B1514}" dt="2023-09-14T19:48:01.551" v="880"/>
              <pc2:cmMkLst xmlns:pc2="http://schemas.microsoft.com/office/powerpoint/2019/9/main/command">
                <pc:docMk/>
                <pc:sldMk cId="0" sldId="262"/>
                <pc2:cmMk id="{09636B43-ADEE-E74B-BAED-C82A96007A22}"/>
              </pc2:cmMkLst>
            </pc226:cmChg>
            <pc226:cmChg xmlns:pc226="http://schemas.microsoft.com/office/powerpoint/2022/06/main/command" chg="add mod">
              <pc226:chgData name="Stephen Orr (sorr)" userId="08de05c4-e4ec-4d7e-9e6c-ea646acb47e9" providerId="ADAL" clId="{0A2666C5-4484-7048-9148-C9BD2C5B1514}" dt="2023-09-14T19:46:44.491" v="879" actId="20577"/>
              <pc2:cmMkLst xmlns:pc2="http://schemas.microsoft.com/office/powerpoint/2019/9/main/command">
                <pc:docMk/>
                <pc:sldMk cId="0" sldId="262"/>
                <pc2:cmMk id="{BA2089DC-9D6E-0549-BE1B-DA6FD63EA5A7}"/>
              </pc2:cmMkLst>
            </pc226:cmChg>
          </p:ext>
        </pc:extLst>
      </pc:sldChg>
      <pc:sldChg chg="modSp mod">
        <pc:chgData name="Stephen Orr (sorr)" userId="08de05c4-e4ec-4d7e-9e6c-ea646acb47e9" providerId="ADAL" clId="{0A2666C5-4484-7048-9148-C9BD2C5B1514}" dt="2023-09-14T19:17:39.309" v="868" actId="114"/>
        <pc:sldMkLst>
          <pc:docMk/>
          <pc:sldMk cId="4197402134" sldId="265"/>
        </pc:sldMkLst>
        <pc:spChg chg="mod">
          <ac:chgData name="Stephen Orr (sorr)" userId="08de05c4-e4ec-4d7e-9e6c-ea646acb47e9" providerId="ADAL" clId="{0A2666C5-4484-7048-9148-C9BD2C5B1514}" dt="2023-09-14T19:17:12.425" v="866" actId="14100"/>
          <ac:spMkLst>
            <pc:docMk/>
            <pc:sldMk cId="4197402134" sldId="265"/>
            <ac:spMk id="2" creationId="{00000000-0000-0000-0000-000000000000}"/>
          </ac:spMkLst>
        </pc:spChg>
        <pc:spChg chg="mod">
          <ac:chgData name="Stephen Orr (sorr)" userId="08de05c4-e4ec-4d7e-9e6c-ea646acb47e9" providerId="ADAL" clId="{0A2666C5-4484-7048-9148-C9BD2C5B1514}" dt="2023-09-14T19:17:39.309" v="868" actId="114"/>
          <ac:spMkLst>
            <pc:docMk/>
            <pc:sldMk cId="4197402134" sldId="265"/>
            <ac:spMk id="9218" creationId="{00000000-0000-0000-0000-000000000000}"/>
          </ac:spMkLst>
        </pc:spChg>
      </pc:sldChg>
      <pc:sldChg chg="add mod ord modShow">
        <pc:chgData name="Stephen Orr (sorr)" userId="08de05c4-e4ec-4d7e-9e6c-ea646acb47e9" providerId="ADAL" clId="{0A2666C5-4484-7048-9148-C9BD2C5B1514}" dt="2023-09-14T19:14:27.447" v="744" actId="729"/>
        <pc:sldMkLst>
          <pc:docMk/>
          <pc:sldMk cId="4113203853" sldId="267"/>
        </pc:sldMkLst>
      </pc:sldChg>
    </pc:docChg>
  </pc:docChgLst>
  <pc:docChgLst>
    <pc:chgData name="Steve Rodriguez (steprodr)" userId="S::steprodr@cisco.com::38af0b31-28b2-4149-979c-00cd6911a6a0" providerId="AD" clId="Web-{CD194098-6E55-F72F-523F-F4B8FA2BD454}"/>
    <pc:docChg chg="modSld">
      <pc:chgData name="Steve Rodriguez (steprodr)" userId="S::steprodr@cisco.com::38af0b31-28b2-4149-979c-00cd6911a6a0" providerId="AD" clId="Web-{CD194098-6E55-F72F-523F-F4B8FA2BD454}" dt="2023-10-20T19:10:32.134" v="1" actId="20577"/>
      <pc:docMkLst>
        <pc:docMk/>
      </pc:docMkLst>
      <pc:sldChg chg="modSp">
        <pc:chgData name="Steve Rodriguez (steprodr)" userId="S::steprodr@cisco.com::38af0b31-28b2-4149-979c-00cd6911a6a0" providerId="AD" clId="Web-{CD194098-6E55-F72F-523F-F4B8FA2BD454}" dt="2023-10-20T19:10:32.134" v="1" actId="20577"/>
        <pc:sldMkLst>
          <pc:docMk/>
          <pc:sldMk cId="0" sldId="256"/>
        </pc:sldMkLst>
        <pc:spChg chg="mod">
          <ac:chgData name="Steve Rodriguez (steprodr)" userId="S::steprodr@cisco.com::38af0b31-28b2-4149-979c-00cd6911a6a0" providerId="AD" clId="Web-{CD194098-6E55-F72F-523F-F4B8FA2BD454}" dt="2023-10-20T19:10:32.134" v="1" actId="20577"/>
          <ac:spMkLst>
            <pc:docMk/>
            <pc:sldMk cId="0" sldId="256"/>
            <ac:spMk id="3074" creationId="{00000000-0000-0000-0000-000000000000}"/>
          </ac:spMkLst>
        </pc:spChg>
      </pc:sldChg>
    </pc:docChg>
  </pc:docChgLst>
  <pc:docChgLst>
    <pc:chgData name="Steve Rodriguez (steprodr)" userId="38af0b31-28b2-4149-979c-00cd6911a6a0" providerId="ADAL" clId="{4ECB784D-E6DB-0E4E-A8D2-493B4657F655}"/>
    <pc:docChg chg="addSld modSld modMainMaster">
      <pc:chgData name="Steve Rodriguez (steprodr)" userId="38af0b31-28b2-4149-979c-00cd6911a6a0" providerId="ADAL" clId="{4ECB784D-E6DB-0E4E-A8D2-493B4657F655}" dt="2023-11-13T21:57:58.749" v="246" actId="20577"/>
      <pc:docMkLst>
        <pc:docMk/>
      </pc:docMkLst>
      <pc:sldChg chg="addSp delSp modSp mod">
        <pc:chgData name="Steve Rodriguez (steprodr)" userId="38af0b31-28b2-4149-979c-00cd6911a6a0" providerId="ADAL" clId="{4ECB784D-E6DB-0E4E-A8D2-493B4657F655}" dt="2023-11-13T21:57:30.363" v="244"/>
        <pc:sldMkLst>
          <pc:docMk/>
          <pc:sldMk cId="0" sldId="256"/>
        </pc:sldMkLst>
        <pc:spChg chg="add del mod">
          <ac:chgData name="Steve Rodriguez (steprodr)" userId="38af0b31-28b2-4149-979c-00cd6911a6a0" providerId="ADAL" clId="{4ECB784D-E6DB-0E4E-A8D2-493B4657F655}" dt="2023-11-13T21:56:29.932" v="208"/>
          <ac:spMkLst>
            <pc:docMk/>
            <pc:sldMk cId="0" sldId="256"/>
            <ac:spMk id="2" creationId="{D8141E25-146E-BD2B-958B-FFFBE2FC863E}"/>
          </ac:spMkLst>
        </pc:spChg>
        <pc:spChg chg="add del mod">
          <ac:chgData name="Steve Rodriguez (steprodr)" userId="38af0b31-28b2-4149-979c-00cd6911a6a0" providerId="ADAL" clId="{4ECB784D-E6DB-0E4E-A8D2-493B4657F655}" dt="2023-11-13T21:56:38.144" v="214"/>
          <ac:spMkLst>
            <pc:docMk/>
            <pc:sldMk cId="0" sldId="256"/>
            <ac:spMk id="3" creationId="{955AE186-4983-1298-6F8A-E069F8B7299D}"/>
          </ac:spMkLst>
        </pc:spChg>
        <pc:spChg chg="add del mod">
          <ac:chgData name="Steve Rodriguez (steprodr)" userId="38af0b31-28b2-4149-979c-00cd6911a6a0" providerId="ADAL" clId="{4ECB784D-E6DB-0E4E-A8D2-493B4657F655}" dt="2023-11-13T21:56:42.282" v="217"/>
          <ac:spMkLst>
            <pc:docMk/>
            <pc:sldMk cId="0" sldId="256"/>
            <ac:spMk id="4" creationId="{81CF0353-67BC-DC7A-D9CA-0ADEEF02BF6C}"/>
          </ac:spMkLst>
        </pc:spChg>
        <pc:spChg chg="add del mod">
          <ac:chgData name="Steve Rodriguez (steprodr)" userId="38af0b31-28b2-4149-979c-00cd6911a6a0" providerId="ADAL" clId="{4ECB784D-E6DB-0E4E-A8D2-493B4657F655}" dt="2023-11-13T21:56:45.958" v="222"/>
          <ac:spMkLst>
            <pc:docMk/>
            <pc:sldMk cId="0" sldId="256"/>
            <ac:spMk id="5" creationId="{85D08A03-D560-7A33-A7FA-3AB75BA07D68}"/>
          </ac:spMkLst>
        </pc:spChg>
        <pc:spChg chg="add del mod">
          <ac:chgData name="Steve Rodriguez (steprodr)" userId="38af0b31-28b2-4149-979c-00cd6911a6a0" providerId="ADAL" clId="{4ECB784D-E6DB-0E4E-A8D2-493B4657F655}" dt="2023-11-13T21:56:46.862" v="224"/>
          <ac:spMkLst>
            <pc:docMk/>
            <pc:sldMk cId="0" sldId="256"/>
            <ac:spMk id="9" creationId="{5C090562-E1EE-8AF2-F0F8-F869FED34CD0}"/>
          </ac:spMkLst>
        </pc:spChg>
        <pc:spChg chg="add del mod">
          <ac:chgData name="Steve Rodriguez (steprodr)" userId="38af0b31-28b2-4149-979c-00cd6911a6a0" providerId="ADAL" clId="{4ECB784D-E6DB-0E4E-A8D2-493B4657F655}" dt="2023-11-13T21:56:47.499" v="226"/>
          <ac:spMkLst>
            <pc:docMk/>
            <pc:sldMk cId="0" sldId="256"/>
            <ac:spMk id="10" creationId="{8A4F3BA8-2018-12BA-2E1F-D59065E307C4}"/>
          </ac:spMkLst>
        </pc:spChg>
        <pc:spChg chg="add del mod">
          <ac:chgData name="Steve Rodriguez (steprodr)" userId="38af0b31-28b2-4149-979c-00cd6911a6a0" providerId="ADAL" clId="{4ECB784D-E6DB-0E4E-A8D2-493B4657F655}" dt="2023-11-13T21:56:45.774" v="220"/>
          <ac:spMkLst>
            <pc:docMk/>
            <pc:sldMk cId="0" sldId="256"/>
            <ac:spMk id="11" creationId="{67FFE5AA-D746-8166-B84E-93C5241D5C24}"/>
          </ac:spMkLst>
        </pc:spChg>
        <pc:spChg chg="add del mod">
          <ac:chgData name="Steve Rodriguez (steprodr)" userId="38af0b31-28b2-4149-979c-00cd6911a6a0" providerId="ADAL" clId="{4ECB784D-E6DB-0E4E-A8D2-493B4657F655}" dt="2023-11-13T21:57:21.962" v="237"/>
          <ac:spMkLst>
            <pc:docMk/>
            <pc:sldMk cId="0" sldId="256"/>
            <ac:spMk id="12" creationId="{7F2C4F4E-0949-07A1-AC2C-90EDAA1B9127}"/>
          </ac:spMkLst>
        </pc:spChg>
        <pc:spChg chg="add del mod">
          <ac:chgData name="Steve Rodriguez (steprodr)" userId="38af0b31-28b2-4149-979c-00cd6911a6a0" providerId="ADAL" clId="{4ECB784D-E6DB-0E4E-A8D2-493B4657F655}" dt="2023-11-13T21:57:21.562" v="235"/>
          <ac:spMkLst>
            <pc:docMk/>
            <pc:sldMk cId="0" sldId="256"/>
            <ac:spMk id="13" creationId="{2829CB01-C26B-2FEC-0D50-1F2ED2A569E9}"/>
          </ac:spMkLst>
        </pc:spChg>
        <pc:spChg chg="add del mod">
          <ac:chgData name="Steve Rodriguez (steprodr)" userId="38af0b31-28b2-4149-979c-00cd6911a6a0" providerId="ADAL" clId="{4ECB784D-E6DB-0E4E-A8D2-493B4657F655}" dt="2023-11-13T21:57:22.975" v="239"/>
          <ac:spMkLst>
            <pc:docMk/>
            <pc:sldMk cId="0" sldId="256"/>
            <ac:spMk id="14" creationId="{9D95A73B-7BF6-9A98-094C-E4A1C2A37AAC}"/>
          </ac:spMkLst>
        </pc:spChg>
        <pc:spChg chg="add del mod">
          <ac:chgData name="Steve Rodriguez (steprodr)" userId="38af0b31-28b2-4149-979c-00cd6911a6a0" providerId="ADAL" clId="{4ECB784D-E6DB-0E4E-A8D2-493B4657F655}" dt="2023-11-13T21:57:23.561" v="241"/>
          <ac:spMkLst>
            <pc:docMk/>
            <pc:sldMk cId="0" sldId="256"/>
            <ac:spMk id="15" creationId="{A609E6F4-20BC-EA0D-FAE3-B0B646044B12}"/>
          </ac:spMkLst>
        </pc:spChg>
        <pc:spChg chg="add del mod">
          <ac:chgData name="Steve Rodriguez (steprodr)" userId="38af0b31-28b2-4149-979c-00cd6911a6a0" providerId="ADAL" clId="{4ECB784D-E6DB-0E4E-A8D2-493B4657F655}" dt="2023-11-13T21:57:21.561" v="233"/>
          <ac:spMkLst>
            <pc:docMk/>
            <pc:sldMk cId="0" sldId="256"/>
            <ac:spMk id="16" creationId="{E0239136-C789-463A-EFE4-438F50AE73A5}"/>
          </ac:spMkLst>
        </pc:spChg>
        <pc:spChg chg="add del mod">
          <ac:chgData name="Steve Rodriguez (steprodr)" userId="38af0b31-28b2-4149-979c-00cd6911a6a0" providerId="ADAL" clId="{4ECB784D-E6DB-0E4E-A8D2-493B4657F655}" dt="2023-11-13T21:57:30.363" v="244"/>
          <ac:spMkLst>
            <pc:docMk/>
            <pc:sldMk cId="0" sldId="256"/>
            <ac:spMk id="17" creationId="{FB28AB9C-D772-2C16-5BDA-5B8EB1AC3358}"/>
          </ac:spMkLst>
        </pc:spChg>
        <pc:spChg chg="mod">
          <ac:chgData name="Steve Rodriguez (steprodr)" userId="38af0b31-28b2-4149-979c-00cd6911a6a0" providerId="ADAL" clId="{4ECB784D-E6DB-0E4E-A8D2-493B4657F655}" dt="2023-11-13T21:56:12.676" v="204" actId="1076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teve Rodriguez (steprodr)" userId="38af0b31-28b2-4149-979c-00cd6911a6a0" providerId="ADAL" clId="{4ECB784D-E6DB-0E4E-A8D2-493B4657F655}" dt="2023-11-13T21:56:21.229" v="205" actId="1076"/>
          <ac:spMkLst>
            <pc:docMk/>
            <pc:sldMk cId="0" sldId="256"/>
            <ac:spMk id="3074" creationId="{00000000-0000-0000-0000-000000000000}"/>
          </ac:spMkLst>
        </pc:spChg>
      </pc:sldChg>
      <pc:sldChg chg="modSp add mod">
        <pc:chgData name="Steve Rodriguez (steprodr)" userId="38af0b31-28b2-4149-979c-00cd6911a6a0" providerId="ADAL" clId="{4ECB784D-E6DB-0E4E-A8D2-493B4657F655}" dt="2023-11-13T21:55:21.324" v="203" actId="20577"/>
        <pc:sldMkLst>
          <pc:docMk/>
          <pc:sldMk cId="609259562" sldId="273"/>
        </pc:sldMkLst>
        <pc:spChg chg="mod">
          <ac:chgData name="Steve Rodriguez (steprodr)" userId="38af0b31-28b2-4149-979c-00cd6911a6a0" providerId="ADAL" clId="{4ECB784D-E6DB-0E4E-A8D2-493B4657F655}" dt="2023-11-13T21:55:21.324" v="203" actId="20577"/>
          <ac:spMkLst>
            <pc:docMk/>
            <pc:sldMk cId="609259562" sldId="273"/>
            <ac:spMk id="2" creationId="{B044AD52-D814-1C2D-2920-D58F932AB6F8}"/>
          </ac:spMkLst>
        </pc:spChg>
        <pc:spChg chg="mod">
          <ac:chgData name="Steve Rodriguez (steprodr)" userId="38af0b31-28b2-4149-979c-00cd6911a6a0" providerId="ADAL" clId="{4ECB784D-E6DB-0E4E-A8D2-493B4657F655}" dt="2023-11-13T21:53:48.085" v="10" actId="20577"/>
          <ac:spMkLst>
            <pc:docMk/>
            <pc:sldMk cId="609259562" sldId="273"/>
            <ac:spMk id="6" creationId="{1125CD65-A186-15D5-8943-8A772B426466}"/>
          </ac:spMkLst>
        </pc:spChg>
      </pc:sldChg>
      <pc:sldMasterChg chg="modSp mod">
        <pc:chgData name="Steve Rodriguez (steprodr)" userId="38af0b31-28b2-4149-979c-00cd6911a6a0" providerId="ADAL" clId="{4ECB784D-E6DB-0E4E-A8D2-493B4657F655}" dt="2023-11-13T21:57:58.749" v="246" actId="20577"/>
        <pc:sldMasterMkLst>
          <pc:docMk/>
          <pc:sldMasterMk cId="0" sldId="2147483648"/>
        </pc:sldMasterMkLst>
        <pc:spChg chg="mod">
          <ac:chgData name="Steve Rodriguez (steprodr)" userId="38af0b31-28b2-4149-979c-00cd6911a6a0" providerId="ADAL" clId="{4ECB784D-E6DB-0E4E-A8D2-493B4657F655}" dt="2023-11-13T21:57:58.749" v="246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erome Henry (jerhenry)" userId="S::jerhenry@cisco.com::976d99fe-8e8f-4075-ac47-d601c3bf01de" providerId="AD" clId="Web-{90C0D4C4-3660-63DB-4B73-BAECFE8C2350}"/>
    <pc:docChg chg="mod">
      <pc:chgData name="Jerome Henry (jerhenry)" userId="S::jerhenry@cisco.com::976d99fe-8e8f-4075-ac47-d601c3bf01de" providerId="AD" clId="Web-{90C0D4C4-3660-63DB-4B73-BAECFE8C2350}" dt="2023-09-14T20:14:12.494" v="1"/>
      <pc:docMkLst>
        <pc:docMk/>
      </pc:docMkLst>
      <pc:sldChg chg="addCm">
        <pc:chgData name="Jerome Henry (jerhenry)" userId="S::jerhenry@cisco.com::976d99fe-8e8f-4075-ac47-d601c3bf01de" providerId="AD" clId="Web-{90C0D4C4-3660-63DB-4B73-BAECFE8C2350}" dt="2023-09-14T20:14:12.494" v="1"/>
        <pc:sldMkLst>
          <pc:docMk/>
          <pc:sldMk cId="4197402134" sldId="265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Jerome Henry (jerhenry)" userId="S::jerhenry@cisco.com::976d99fe-8e8f-4075-ac47-d601c3bf01de" providerId="AD" clId="Web-{90C0D4C4-3660-63DB-4B73-BAECFE8C2350}" dt="2023-09-14T20:14:12.494" v="1"/>
              <pc2:cmMkLst xmlns:pc2="http://schemas.microsoft.com/office/powerpoint/2019/9/main/command">
                <pc:docMk/>
                <pc:sldMk cId="4197402134" sldId="265"/>
                <pc2:cmMk id="{7C880624-C76C-42F8-9DA5-9477D85B7A45}"/>
              </pc2:cmMkLst>
            </pc226:cmChg>
          </p:ext>
        </pc:extLst>
      </pc:sldChg>
    </pc:docChg>
  </pc:docChgLst>
  <pc:docChgLst>
    <pc:chgData name="Steve Rodriguez (steprodr)" userId="38af0b31-28b2-4149-979c-00cd6911a6a0" providerId="ADAL" clId="{522BB78E-31A0-634D-9BF5-4AAE5229272E}"/>
    <pc:docChg chg="undo custSel addSld delSld modSld sldOrd">
      <pc:chgData name="Steve Rodriguez (steprodr)" userId="38af0b31-28b2-4149-979c-00cd6911a6a0" providerId="ADAL" clId="{522BB78E-31A0-634D-9BF5-4AAE5229272E}" dt="2023-09-22T17:15:16.879" v="944" actId="20577"/>
      <pc:docMkLst>
        <pc:docMk/>
      </pc:docMkLst>
      <pc:sldChg chg="delSp modSp mod">
        <pc:chgData name="Steve Rodriguez (steprodr)" userId="38af0b31-28b2-4149-979c-00cd6911a6a0" providerId="ADAL" clId="{522BB78E-31A0-634D-9BF5-4AAE5229272E}" dt="2023-09-13T21:36:21.784" v="6"/>
        <pc:sldMkLst>
          <pc:docMk/>
          <pc:sldMk cId="0" sldId="256"/>
        </pc:sldMkLst>
        <pc:graphicFrameChg chg="del">
          <ac:chgData name="Steve Rodriguez (steprodr)" userId="38af0b31-28b2-4149-979c-00cd6911a6a0" providerId="ADAL" clId="{522BB78E-31A0-634D-9BF5-4AAE5229272E}" dt="2023-09-13T21:35:39.696" v="3" actId="478"/>
          <ac:graphicFrameMkLst>
            <pc:docMk/>
            <pc:sldMk cId="0" sldId="256"/>
            <ac:graphicFrameMk id="2" creationId="{5C2762F9-26D6-05C5-955E-031A42CC7473}"/>
          </ac:graphicFrameMkLst>
        </pc:graphicFrameChg>
        <pc:graphicFrameChg chg="mod">
          <ac:chgData name="Steve Rodriguez (steprodr)" userId="38af0b31-28b2-4149-979c-00cd6911a6a0" providerId="ADAL" clId="{522BB78E-31A0-634D-9BF5-4AAE5229272E}" dt="2023-09-13T21:36:21.784" v="6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Steve Rodriguez (steprodr)" userId="38af0b31-28b2-4149-979c-00cd6911a6a0" providerId="ADAL" clId="{522BB78E-31A0-634D-9BF5-4AAE5229272E}" dt="2023-09-13T21:37:19.390" v="12" actId="20577"/>
        <pc:sldMkLst>
          <pc:docMk/>
          <pc:sldMk cId="0" sldId="257"/>
        </pc:sldMkLst>
        <pc:spChg chg="mod">
          <ac:chgData name="Steve Rodriguez (steprodr)" userId="38af0b31-28b2-4149-979c-00cd6911a6a0" providerId="ADAL" clId="{522BB78E-31A0-634D-9BF5-4AAE5229272E}" dt="2023-09-13T21:37:19.390" v="12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Steve Rodriguez (steprodr)" userId="38af0b31-28b2-4149-979c-00cd6911a6a0" providerId="ADAL" clId="{522BB78E-31A0-634D-9BF5-4AAE5229272E}" dt="2023-09-21T20:06:21.081" v="849" actId="20577"/>
        <pc:sldMkLst>
          <pc:docMk/>
          <pc:sldMk cId="4197402134" sldId="265"/>
        </pc:sldMkLst>
        <pc:spChg chg="mod">
          <ac:chgData name="Steve Rodriguez (steprodr)" userId="38af0b31-28b2-4149-979c-00cd6911a6a0" providerId="ADAL" clId="{522BB78E-31A0-634D-9BF5-4AAE5229272E}" dt="2023-09-21T20:06:21.081" v="849" actId="20577"/>
          <ac:spMkLst>
            <pc:docMk/>
            <pc:sldMk cId="4197402134" sldId="265"/>
            <ac:spMk id="9218" creationId="{00000000-0000-0000-0000-000000000000}"/>
          </ac:spMkLst>
        </pc:spChg>
      </pc:sldChg>
      <pc:sldChg chg="mod ord modShow">
        <pc:chgData name="Steve Rodriguez (steprodr)" userId="38af0b31-28b2-4149-979c-00cd6911a6a0" providerId="ADAL" clId="{522BB78E-31A0-634D-9BF5-4AAE5229272E}" dt="2023-09-21T20:04:09.453" v="725" actId="20578"/>
        <pc:sldMkLst>
          <pc:docMk/>
          <pc:sldMk cId="2128145956" sldId="266"/>
        </pc:sldMkLst>
      </pc:sldChg>
      <pc:sldChg chg="del">
        <pc:chgData name="Steve Rodriguez (steprodr)" userId="38af0b31-28b2-4149-979c-00cd6911a6a0" providerId="ADAL" clId="{522BB78E-31A0-634D-9BF5-4AAE5229272E}" dt="2023-09-21T19:41:34.506" v="592" actId="2696"/>
        <pc:sldMkLst>
          <pc:docMk/>
          <pc:sldMk cId="4113203853" sldId="267"/>
        </pc:sldMkLst>
      </pc:sldChg>
      <pc:sldChg chg="modSp add mod">
        <pc:chgData name="Steve Rodriguez (steprodr)" userId="38af0b31-28b2-4149-979c-00cd6911a6a0" providerId="ADAL" clId="{522BB78E-31A0-634D-9BF5-4AAE5229272E}" dt="2023-09-22T17:15:16.879" v="944" actId="20577"/>
        <pc:sldMkLst>
          <pc:docMk/>
          <pc:sldMk cId="247968678" sldId="268"/>
        </pc:sldMkLst>
        <pc:spChg chg="mod">
          <ac:chgData name="Steve Rodriguez (steprodr)" userId="38af0b31-28b2-4149-979c-00cd6911a6a0" providerId="ADAL" clId="{522BB78E-31A0-634D-9BF5-4AAE5229272E}" dt="2023-09-22T17:15:16.879" v="944" actId="20577"/>
          <ac:spMkLst>
            <pc:docMk/>
            <pc:sldMk cId="247968678" sldId="268"/>
            <ac:spMk id="9218" creationId="{00000000-0000-0000-0000-000000000000}"/>
          </ac:spMkLst>
        </pc:spChg>
      </pc:sldChg>
    </pc:docChg>
  </pc:docChgLst>
  <pc:docChgLst>
    <pc:chgData name="Steve Rodriguez (steprodr)" userId="S::steprodr@cisco.com::38af0b31-28b2-4149-979c-00cd6911a6a0" providerId="AD" clId="Web-{BCB11D17-7321-30D3-A0DD-4FD7BA182FBC}"/>
    <pc:docChg chg="modSld">
      <pc:chgData name="Steve Rodriguez (steprodr)" userId="S::steprodr@cisco.com::38af0b31-28b2-4149-979c-00cd6911a6a0" providerId="AD" clId="Web-{BCB11D17-7321-30D3-A0DD-4FD7BA182FBC}" dt="2023-09-14T19:12:47.003" v="71" actId="20577"/>
      <pc:docMkLst>
        <pc:docMk/>
      </pc:docMkLst>
      <pc:sldChg chg="modSp modCm">
        <pc:chgData name="Steve Rodriguez (steprodr)" userId="S::steprodr@cisco.com::38af0b31-28b2-4149-979c-00cd6911a6a0" providerId="AD" clId="Web-{BCB11D17-7321-30D3-A0DD-4FD7BA182FBC}" dt="2023-09-14T19:12:47.003" v="71" actId="20577"/>
        <pc:sldMkLst>
          <pc:docMk/>
          <pc:sldMk cId="0" sldId="262"/>
        </pc:sldMkLst>
        <pc:spChg chg="mod">
          <ac:chgData name="Steve Rodriguez (steprodr)" userId="S::steprodr@cisco.com::38af0b31-28b2-4149-979c-00cd6911a6a0" providerId="AD" clId="Web-{BCB11D17-7321-30D3-A0DD-4FD7BA182FBC}" dt="2023-09-14T19:12:47.003" v="71" actId="20577"/>
          <ac:spMkLst>
            <pc:docMk/>
            <pc:sldMk cId="0" sldId="262"/>
            <ac:spMk id="92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teve Rodriguez (steprodr)" userId="S::steprodr@cisco.com::38af0b31-28b2-4149-979c-00cd6911a6a0" providerId="AD" clId="Web-{BCB11D17-7321-30D3-A0DD-4FD7BA182FBC}" dt="2023-09-14T19:12:47.003" v="71" actId="20577"/>
              <pc2:cmMkLst xmlns:pc2="http://schemas.microsoft.com/office/powerpoint/2019/9/main/command">
                <pc:docMk/>
                <pc:sldMk cId="0" sldId="262"/>
                <pc2:cmMk id="{BA2089DC-9D6E-0549-BE1B-DA6FD63EA5A7}"/>
              </pc2:cmMkLst>
            </pc226:cmChg>
          </p:ext>
        </pc:extLst>
      </pc:sldChg>
      <pc:sldChg chg="modSp">
        <pc:chgData name="Steve Rodriguez (steprodr)" userId="S::steprodr@cisco.com::38af0b31-28b2-4149-979c-00cd6911a6a0" providerId="AD" clId="Web-{BCB11D17-7321-30D3-A0DD-4FD7BA182FBC}" dt="2023-09-14T19:09:23.605" v="1" actId="20577"/>
        <pc:sldMkLst>
          <pc:docMk/>
          <pc:sldMk cId="4113203853" sldId="267"/>
        </pc:sldMkLst>
        <pc:spChg chg="mod">
          <ac:chgData name="Steve Rodriguez (steprodr)" userId="S::steprodr@cisco.com::38af0b31-28b2-4149-979c-00cd6911a6a0" providerId="AD" clId="Web-{BCB11D17-7321-30D3-A0DD-4FD7BA182FBC}" dt="2023-09-14T19:09:23.605" v="1" actId="20577"/>
          <ac:spMkLst>
            <pc:docMk/>
            <pc:sldMk cId="4113203853" sldId="267"/>
            <ac:spMk id="9218" creationId="{00000000-0000-0000-0000-000000000000}"/>
          </ac:spMkLst>
        </pc:spChg>
      </pc:sldChg>
    </pc:docChg>
  </pc:docChgLst>
  <pc:docChgLst>
    <pc:chgData name="Steve Rodriguez (steprodr)" userId="S::steprodr@cisco.com::38af0b31-28b2-4149-979c-00cd6911a6a0" providerId="AD" clId="Web-{F1645D6A-C9D0-6D97-1EBA-6C915A7C5FDB}"/>
    <pc:docChg chg="modSld">
      <pc:chgData name="Steve Rodriguez (steprodr)" userId="S::steprodr@cisco.com::38af0b31-28b2-4149-979c-00cd6911a6a0" providerId="AD" clId="Web-{F1645D6A-C9D0-6D97-1EBA-6C915A7C5FDB}" dt="2023-09-21T18:31:19.985" v="4" actId="20577"/>
      <pc:docMkLst>
        <pc:docMk/>
      </pc:docMkLst>
      <pc:sldChg chg="modSp modCm">
        <pc:chgData name="Steve Rodriguez (steprodr)" userId="S::steprodr@cisco.com::38af0b31-28b2-4149-979c-00cd6911a6a0" providerId="AD" clId="Web-{F1645D6A-C9D0-6D97-1EBA-6C915A7C5FDB}" dt="2023-09-21T18:31:19.985" v="4" actId="20577"/>
        <pc:sldMkLst>
          <pc:docMk/>
          <pc:sldMk cId="0" sldId="262"/>
        </pc:sldMkLst>
        <pc:spChg chg="mod">
          <ac:chgData name="Steve Rodriguez (steprodr)" userId="S::steprodr@cisco.com::38af0b31-28b2-4149-979c-00cd6911a6a0" providerId="AD" clId="Web-{F1645D6A-C9D0-6D97-1EBA-6C915A7C5FDB}" dt="2023-09-21T18:31:19.985" v="4" actId="20577"/>
          <ac:spMkLst>
            <pc:docMk/>
            <pc:sldMk cId="0" sldId="262"/>
            <ac:spMk id="2" creationId="{00000000-0000-0000-0000-000000000000}"/>
          </ac:spMkLst>
        </pc:spChg>
        <pc:spChg chg="mod">
          <ac:chgData name="Steve Rodriguez (steprodr)" userId="S::steprodr@cisco.com::38af0b31-28b2-4149-979c-00cd6911a6a0" providerId="AD" clId="Web-{F1645D6A-C9D0-6D97-1EBA-6C915A7C5FDB}" dt="2023-09-21T17:40:54.428" v="0" actId="20577"/>
          <ac:spMkLst>
            <pc:docMk/>
            <pc:sldMk cId="0" sldId="262"/>
            <ac:spMk id="9218" creationId="{00000000-0000-0000-0000-00000000000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Steve Rodriguez (steprodr)" userId="S::steprodr@cisco.com::38af0b31-28b2-4149-979c-00cd6911a6a0" providerId="AD" clId="Web-{F1645D6A-C9D0-6D97-1EBA-6C915A7C5FDB}" dt="2023-09-21T17:40:54.428" v="0" actId="20577"/>
              <pc2:cmMkLst xmlns:pc2="http://schemas.microsoft.com/office/powerpoint/2019/9/main/command">
                <pc:docMk/>
                <pc:sldMk cId="0" sldId="262"/>
                <pc2:cmMk id="{09636B43-ADEE-E74B-BAED-C82A96007A22}"/>
              </pc2:cmMkLst>
            </pc226:cmChg>
            <pc226:cmChg xmlns:pc226="http://schemas.microsoft.com/office/powerpoint/2022/06/main/command" chg="mod">
              <pc226:chgData name="Steve Rodriguez (steprodr)" userId="S::steprodr@cisco.com::38af0b31-28b2-4149-979c-00cd6911a6a0" providerId="AD" clId="Web-{F1645D6A-C9D0-6D97-1EBA-6C915A7C5FDB}" dt="2023-09-21T17:40:54.428" v="0" actId="20577"/>
              <pc2:cmMkLst xmlns:pc2="http://schemas.microsoft.com/office/powerpoint/2019/9/main/command">
                <pc:docMk/>
                <pc:sldMk cId="0" sldId="262"/>
                <pc2:cmMk id="{BA2089DC-9D6E-0549-BE1B-DA6FD63EA5A7}"/>
              </pc2:cmMkLst>
            </pc226:cmChg>
          </p:ext>
        </pc:extLst>
      </pc:sldChg>
    </pc:docChg>
  </pc:docChgLst>
  <pc:docChgLst>
    <pc:chgData name="Steve Rodriguez (steprodr)" userId="S::steprodr@cisco.com::38af0b31-28b2-4149-979c-00cd6911a6a0" providerId="AD" clId="Web-{0E05CB65-007C-7E99-0EA2-ADFD6010277D}"/>
    <pc:docChg chg="modSld">
      <pc:chgData name="Steve Rodriguez (steprodr)" userId="S::steprodr@cisco.com::38af0b31-28b2-4149-979c-00cd6911a6a0" providerId="AD" clId="Web-{0E05CB65-007C-7E99-0EA2-ADFD6010277D}" dt="2023-09-13T21:34:55.476" v="1"/>
      <pc:docMkLst>
        <pc:docMk/>
      </pc:docMkLst>
      <pc:sldChg chg="addSp delSp">
        <pc:chgData name="Steve Rodriguez (steprodr)" userId="S::steprodr@cisco.com::38af0b31-28b2-4149-979c-00cd6911a6a0" providerId="AD" clId="Web-{0E05CB65-007C-7E99-0EA2-ADFD6010277D}" dt="2023-09-13T21:34:55.476" v="1"/>
        <pc:sldMkLst>
          <pc:docMk/>
          <pc:sldMk cId="0" sldId="256"/>
        </pc:sldMkLst>
        <pc:graphicFrameChg chg="add del">
          <ac:chgData name="Steve Rodriguez (steprodr)" userId="S::steprodr@cisco.com::38af0b31-28b2-4149-979c-00cd6911a6a0" providerId="AD" clId="Web-{0E05CB65-007C-7E99-0EA2-ADFD6010277D}" dt="2023-09-13T21:34:55.476" v="1"/>
          <ac:graphicFrameMkLst>
            <pc:docMk/>
            <pc:sldMk cId="0" sldId="256"/>
            <ac:graphicFrameMk id="3" creationId="{57B99CD1-256D-2D18-EE9D-480D0CA5EBE3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802.11-23/1818r4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Oct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Rodriguez,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802.11-23/1818r4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Rodriguez,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802.11-23/1818r4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Oct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Rodriguez, Cisco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5895D235-542C-FFE3-C1C0-D9CCCE816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 2023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Rodriguez, Cisco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802.11-23/1818r4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93466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OTA MAC Rotation</a:t>
            </a:r>
            <a:endParaRPr lang="en-GB" dirty="0">
              <a:highlight>
                <a:srgbClr val="FFFF00"/>
              </a:highlight>
            </a:endParaRP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598069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2023-10-19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Oct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Stephen Rodriguez,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0566083"/>
              </p:ext>
            </p:extLst>
          </p:nvPr>
        </p:nvGraphicFramePr>
        <p:xfrm>
          <a:off x="993775" y="2490788"/>
          <a:ext cx="10272713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2490788"/>
                        <a:ext cx="10272713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69F8360-FAD6-127F-662A-6780B97DA9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/>
              <a:t>Background</a:t>
            </a:r>
          </a:p>
          <a:p>
            <a:pPr marL="457200" lvl="1" indent="0"/>
            <a:r>
              <a:rPr lang="en-US" sz="1800"/>
              <a:t>Unencrypted predictable frame fields can enable client tracking by identifying a set of frames for which a single client is transmitter or intended receiver. This can allow tracking presence or location of the person using that client, compromising privacy. </a:t>
            </a:r>
          </a:p>
          <a:p>
            <a:pPr marL="0" indent="0"/>
            <a:r>
              <a:rPr lang="en-US" sz="1800"/>
              <a:t>Proposal</a:t>
            </a:r>
          </a:p>
          <a:p>
            <a:pPr lvl="1"/>
            <a:r>
              <a:rPr lang="en-US" sz="1800"/>
              <a:t>Goal: prevent tracking associated clients across epoch boundaries, within each epoch is acceptable.</a:t>
            </a:r>
          </a:p>
          <a:p>
            <a:pPr lvl="1"/>
            <a:endParaRPr lang="en-US" sz="1800"/>
          </a:p>
          <a:p>
            <a:pPr marL="0" indent="0"/>
            <a:r>
              <a:rPr lang="en-US" sz="1800"/>
              <a:t>OTA Randomization:</a:t>
            </a:r>
          </a:p>
          <a:p>
            <a:pPr marL="457200" lvl="1" indent="0"/>
            <a:r>
              <a:rPr lang="en-US" sz="1800"/>
              <a:t>P</a:t>
            </a:r>
            <a:r>
              <a:rPr lang="en-US" sz="1800" b="0"/>
              <a:t>revents client frame tracking </a:t>
            </a:r>
            <a:r>
              <a:rPr lang="en-US" sz="1800" b="1"/>
              <a:t>across</a:t>
            </a:r>
            <a:r>
              <a:rPr lang="en-US" sz="1800"/>
              <a:t> epoch boundaries</a:t>
            </a:r>
            <a:endParaRPr lang="en-US" sz="1800">
              <a:cs typeface="Times New Roman"/>
            </a:endParaRPr>
          </a:p>
          <a:p>
            <a:pPr marL="914400" lvl="2" indent="0"/>
            <a:r>
              <a:rPr lang="en-US"/>
              <a:t>“Re-randomize” MAC address at every epoch</a:t>
            </a:r>
            <a:endParaRPr lang="en-US">
              <a:cs typeface="Times New Roman"/>
            </a:endParaRPr>
          </a:p>
          <a:p>
            <a:pPr marL="457200" lvl="1" indent="0"/>
            <a:r>
              <a:rPr lang="en-US" sz="1800" b="0"/>
              <a:t>Does not prevent client frame tracking </a:t>
            </a:r>
            <a:r>
              <a:rPr lang="en-US" sz="1800" b="1"/>
              <a:t>within</a:t>
            </a:r>
            <a:r>
              <a:rPr lang="en-US" sz="1800"/>
              <a:t> an epoch</a:t>
            </a:r>
            <a:endParaRPr lang="en-US" sz="1800">
              <a:cs typeface="Times New Roman"/>
            </a:endParaRPr>
          </a:p>
          <a:p>
            <a:endParaRPr lang="en-US" sz="18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466B4F3-DA50-9BC9-DDA4-36FADF08DE6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A146CDB-F3F9-78BB-AF7D-9411CCCB797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1165B6-0AE3-D6E9-0BC4-F4E22101197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EFFF6B34-5BA9-860B-AC4F-4006C76B2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3078373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1AD3952-DC1B-1683-9613-E42FAC79EE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17664"/>
            <a:ext cx="10361084" cy="4113213"/>
          </a:xfrm>
        </p:spPr>
        <p:txBody>
          <a:bodyPr/>
          <a:lstStyle/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At association </a:t>
            </a: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AP STA and non-AP STA</a:t>
            </a: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 shall negotiate if they both support OTA rotation;</a:t>
            </a: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 </a:t>
            </a:r>
            <a:endParaRPr lang="en-US" sz="1600" b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AP STA and non-AP STA shall use HKDF to construct the new OTA MAC </a:t>
            </a: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prior to epoch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b="0">
              <a:effectLst/>
              <a:latin typeface="Calibri"/>
              <a:ea typeface="Calibri" panose="020F0502020204030204" pitchFamily="34" charset="0"/>
              <a:cs typeface="Arial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HKDF-Extract requires a salt, and IKM (</a:t>
            </a: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Input Keying Material)</a:t>
            </a: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 value to derive the PRK (pseudo random key)</a:t>
            </a: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For the salt value we can use an FTM value</a:t>
            </a: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the PMK derived from the 4WHS shall be used as the IKM</a:t>
            </a:r>
          </a:p>
          <a:p>
            <a:pPr marL="1257300" lvl="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b="0">
                <a:latin typeface="Calibri"/>
                <a:ea typeface="Calibri" panose="020F0502020204030204" pitchFamily="34" charset="0"/>
                <a:cs typeface="Arial"/>
              </a:rPr>
              <a:t>Because FTM (Fine Time Measurement)  and PMK are known to both AP and non-AP STA – the new IRM can be validated by the AP</a:t>
            </a:r>
          </a:p>
          <a:p>
            <a:pPr marL="1257300" lvl="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>
                <a:latin typeface="Calibri"/>
                <a:ea typeface="Calibri" panose="020F0502020204030204" pitchFamily="34" charset="0"/>
                <a:cs typeface="Arial"/>
              </a:rPr>
              <a:t>There is no need to send the new IRM over the air, STA can just start using it</a:t>
            </a:r>
            <a:endParaRPr lang="en-US" sz="1400" b="0">
              <a:latin typeface="Calibri"/>
              <a:ea typeface="Calibri" panose="020F0502020204030204" pitchFamily="34" charset="0"/>
              <a:cs typeface="Arial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>
                <a:latin typeface="Calibri"/>
                <a:ea typeface="Calibri" panose="020F0502020204030204" pitchFamily="34" charset="0"/>
                <a:cs typeface="Arial"/>
              </a:rPr>
              <a:t>PRK </a:t>
            </a: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= HMAC-</a:t>
            </a:r>
            <a:r>
              <a:rPr lang="en-US" sz="1600" i="1">
                <a:latin typeface="Calibri"/>
                <a:ea typeface="Calibri" panose="020F0502020204030204" pitchFamily="34" charset="0"/>
                <a:cs typeface="Arial"/>
              </a:rPr>
              <a:t>Hash</a:t>
            </a: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 (FTM, PMK)</a:t>
            </a: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Hash algorithm would be aligned with the Hash algorithm </a:t>
            </a:r>
            <a:r>
              <a:rPr lang="en-US" sz="16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used with the </a:t>
            </a:r>
            <a:r>
              <a:rPr lang="en-US" sz="1600" b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AKM during association (SHA256, 384,512)</a:t>
            </a:r>
            <a:endParaRPr lang="en-US" sz="1600" b="0">
              <a:effectLst/>
              <a:latin typeface="Calibri"/>
              <a:ea typeface="Calibri" panose="020F0502020204030204" pitchFamily="34" charset="0"/>
              <a:cs typeface="Arial"/>
            </a:endParaRPr>
          </a:p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0E5D4E7-0571-FD0B-CDF0-A22312BDF2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B075CE-BA50-9AF3-ECA8-5EDC40CD0F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187C56-6200-9B33-334A-59D59AC9D96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710E139-5021-54B4-74C6-0001B43BB6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775606"/>
          </a:xfrm>
        </p:spPr>
        <p:txBody>
          <a:bodyPr/>
          <a:lstStyle/>
          <a:p>
            <a:r>
              <a:rPr lang="en-US"/>
              <a:t>Approach</a:t>
            </a:r>
          </a:p>
        </p:txBody>
      </p:sp>
    </p:spTree>
    <p:extLst>
      <p:ext uri="{BB962C8B-B14F-4D97-AF65-F5344CB8AC3E}">
        <p14:creationId xmlns:p14="http://schemas.microsoft.com/office/powerpoint/2010/main" val="39557547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C46D208-FE56-58A7-1797-C00547C998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HKDF-Expand (PRK, info, L) -&gt; OKM</a:t>
            </a: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>
                <a:effectLst/>
                <a:latin typeface="Calibri"/>
                <a:ea typeface="Calibri" panose="020F0502020204030204" pitchFamily="34" charset="0"/>
                <a:cs typeface="Arial"/>
              </a:rPr>
              <a:t>Pseudo Random Key – cal</a:t>
            </a:r>
            <a:r>
              <a:rPr lang="en-US" sz="1600">
                <a:latin typeface="Calibri"/>
                <a:ea typeface="Calibri" panose="020F0502020204030204" pitchFamily="34" charset="0"/>
                <a:cs typeface="Arial"/>
              </a:rPr>
              <a:t>culated from HKDF-Extract function (PRK)</a:t>
            </a: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Info – </a:t>
            </a:r>
            <a:r>
              <a:rPr lang="en-US" sz="1600">
                <a:latin typeface="Calibri"/>
                <a:ea typeface="Calibri" panose="020F0502020204030204" pitchFamily="34" charset="0"/>
                <a:cs typeface="Arial"/>
              </a:rPr>
              <a:t>context, in this case “New OTA MAC” </a:t>
            </a: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>
                <a:latin typeface="Calibri"/>
                <a:ea typeface="Calibri" panose="020F0502020204030204" pitchFamily="34" charset="0"/>
                <a:cs typeface="Arial"/>
              </a:rPr>
              <a:t>L – length of output keying material in octets (&lt;= 255*</a:t>
            </a:r>
            <a:r>
              <a:rPr lang="en-US" sz="1600" err="1">
                <a:latin typeface="Calibri"/>
                <a:ea typeface="Calibri" panose="020F0502020204030204" pitchFamily="34" charset="0"/>
                <a:cs typeface="Arial"/>
              </a:rPr>
              <a:t>HashLen</a:t>
            </a:r>
            <a:r>
              <a:rPr lang="en-US" sz="1600">
                <a:latin typeface="Calibri"/>
                <a:ea typeface="Calibri" panose="020F0502020204030204" pitchFamily="34" charset="0"/>
                <a:cs typeface="Arial"/>
              </a:rPr>
              <a:t>)</a:t>
            </a:r>
          </a:p>
          <a:p>
            <a:pPr marL="1143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 err="1">
                <a:effectLst/>
                <a:latin typeface="Calibri"/>
                <a:ea typeface="Calibri" panose="020F0502020204030204" pitchFamily="34" charset="0"/>
                <a:cs typeface="Arial"/>
              </a:rPr>
              <a:t>IRM_List</a:t>
            </a: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 = HMAC-Hash(PRK, "New OTA MAC”, L) </a:t>
            </a: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Hash would be aligned with the Hash algorithm </a:t>
            </a:r>
            <a:r>
              <a:rPr lang="en-US" sz="160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used with the </a:t>
            </a:r>
            <a:r>
              <a:rPr lang="en-US" sz="1600" b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AKM during association (SHA256, 384,512)</a:t>
            </a: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>
                <a:latin typeface="Calibri"/>
                <a:ea typeface="Calibri" panose="020F0502020204030204" pitchFamily="34" charset="0"/>
                <a:cs typeface="Arial"/>
              </a:rPr>
              <a:t>L = </a:t>
            </a:r>
            <a:r>
              <a:rPr lang="en-US" sz="1600" err="1">
                <a:latin typeface="Calibri"/>
                <a:ea typeface="Calibri" panose="020F0502020204030204" pitchFamily="34" charset="0"/>
                <a:cs typeface="Arial"/>
              </a:rPr>
              <a:t>Num_Macs</a:t>
            </a:r>
            <a:r>
              <a:rPr lang="en-US" sz="1600">
                <a:latin typeface="Calibri"/>
                <a:ea typeface="Calibri" panose="020F0502020204030204" pitchFamily="34" charset="0"/>
                <a:cs typeface="Arial"/>
              </a:rPr>
              <a:t> * 6(bytes)</a:t>
            </a:r>
          </a:p>
          <a:p>
            <a:pPr marL="1257300" lvl="3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400" err="1">
                <a:latin typeface="Calibri"/>
                <a:ea typeface="Calibri" panose="020F0502020204030204" pitchFamily="34" charset="0"/>
                <a:cs typeface="Arial"/>
              </a:rPr>
              <a:t>Num_Macs</a:t>
            </a:r>
            <a:r>
              <a:rPr lang="en-US" sz="1400">
                <a:latin typeface="Calibri"/>
                <a:ea typeface="Calibri" panose="020F0502020204030204" pitchFamily="34" charset="0"/>
                <a:cs typeface="Arial"/>
              </a:rPr>
              <a:t> must</a:t>
            </a:r>
            <a:r>
              <a:rPr lang="en-US" sz="1400" b="0">
                <a:latin typeface="Calibri"/>
                <a:ea typeface="Calibri" panose="020F0502020204030204" pitchFamily="34" charset="0"/>
                <a:cs typeface="Arial"/>
              </a:rPr>
              <a:t> be an integer between 1 and 42</a:t>
            </a:r>
            <a:endParaRPr lang="en-US" sz="1400">
              <a:latin typeface="Calibri"/>
              <a:ea typeface="Calibri" panose="020F0502020204030204" pitchFamily="34" charset="0"/>
              <a:cs typeface="Arial"/>
            </a:endParaRPr>
          </a:p>
          <a:p>
            <a:pPr marL="800100" lvl="2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Mac1 = </a:t>
            </a:r>
            <a:r>
              <a:rPr lang="en-US" sz="1600" b="0" err="1">
                <a:effectLst/>
                <a:latin typeface="Calibri"/>
                <a:ea typeface="Calibri" panose="020F0502020204030204" pitchFamily="34" charset="0"/>
                <a:cs typeface="Arial"/>
              </a:rPr>
              <a:t>IRM_List</a:t>
            </a: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 </a:t>
            </a: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[first 6 bytes:] | Mac2 = </a:t>
            </a:r>
            <a:r>
              <a:rPr lang="en-US" sz="1600" b="0" err="1">
                <a:effectLst/>
                <a:latin typeface="Calibri"/>
                <a:ea typeface="Calibri" panose="020F0502020204030204" pitchFamily="34" charset="0"/>
                <a:cs typeface="Arial"/>
              </a:rPr>
              <a:t>IRM_List</a:t>
            </a: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 </a:t>
            </a:r>
            <a:r>
              <a:rPr lang="en-US" sz="1600" b="0">
                <a:latin typeface="Calibri"/>
                <a:ea typeface="Calibri" panose="020F0502020204030204" pitchFamily="34" charset="0"/>
                <a:cs typeface="Arial"/>
              </a:rPr>
              <a:t>[second 6 bytes:] </a:t>
            </a:r>
            <a:r>
              <a:rPr lang="en-US" sz="1600" b="0" err="1">
                <a:latin typeface="Calibri"/>
                <a:ea typeface="Calibri" panose="020F0502020204030204" pitchFamily="34" charset="0"/>
                <a:cs typeface="Arial"/>
              </a:rPr>
              <a:t>etc</a:t>
            </a:r>
            <a:r>
              <a:rPr lang="en-US" sz="1600">
                <a:latin typeface="Calibri"/>
                <a:ea typeface="Calibri" panose="020F0502020204030204" pitchFamily="34" charset="0"/>
                <a:cs typeface="Arial"/>
              </a:rPr>
              <a:t>; </a:t>
            </a:r>
            <a:r>
              <a:rPr lang="en-US" sz="1600" b="0">
                <a:effectLst/>
                <a:latin typeface="Calibri"/>
                <a:ea typeface="Calibri" panose="020F0502020204030204" pitchFamily="34" charset="0"/>
                <a:cs typeface="Arial"/>
              </a:rPr>
              <a:t>second bit force to 26 A | E to align with IEEE</a:t>
            </a:r>
            <a:endParaRPr lang="en-US" sz="1600" b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E6B5492-FCAB-97FD-C83A-8B9C22EDC5E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9D11285-A38B-3F84-C20D-98475A7AB7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B118FC2-FEAB-893A-007D-5FD137DDDF0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FBFDD45D-3F64-FC6A-361D-22D2EEA847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Approach</a:t>
            </a:r>
          </a:p>
        </p:txBody>
      </p:sp>
    </p:spTree>
    <p:extLst>
      <p:ext uri="{BB962C8B-B14F-4D97-AF65-F5344CB8AC3E}">
        <p14:creationId xmlns:p14="http://schemas.microsoft.com/office/powerpoint/2010/main" val="19853329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44AD52-D814-1C2D-2920-D58F932AB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Before the defined epoch, allow the client to rotate the </a:t>
            </a:r>
            <a:r>
              <a:rPr lang="en-US" sz="1600" b="0">
                <a:ea typeface="Calibri" panose="020F0502020204030204" pitchFamily="34" charset="0"/>
                <a:cs typeface="Arial" panose="020B0604020202020204" pitchFamily="34" charset="0"/>
              </a:rPr>
              <a:t>OTA mac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b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Announce time – Tell AP-STA when we will start to use new OTA IRM – sent in a protected frame</a:t>
            </a: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a typeface="Calibri" panose="020F0502020204030204" pitchFamily="34" charset="0"/>
                <a:cs typeface="Arial" panose="020B0604020202020204" pitchFamily="34" charset="0"/>
              </a:rPr>
              <a:t>	e.g. in </a:t>
            </a:r>
            <a:r>
              <a:rPr lang="en-US" sz="1600" b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1 minute we will use new OTA IRM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a typeface="Calibri" panose="020F0502020204030204" pitchFamily="34" charset="0"/>
                <a:cs typeface="Arial" panose="020B0604020202020204" pitchFamily="34" charset="0"/>
              </a:rPr>
              <a:t>Once announce time has elapsed, countdown to Sunset time starts.</a:t>
            </a:r>
            <a:endParaRPr lang="en-US" sz="1600" b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ffectLst/>
                <a:ea typeface="Calibri" panose="020F0502020204030204" pitchFamily="34" charset="0"/>
                <a:cs typeface="Arial"/>
              </a:rPr>
              <a:t>Sunset time –</a:t>
            </a:r>
            <a:r>
              <a:rPr lang="en-US" sz="1600" b="0">
                <a:ea typeface="Calibri" panose="020F0502020204030204" pitchFamily="34" charset="0"/>
                <a:cs typeface="Arial"/>
              </a:rPr>
              <a:t> </a:t>
            </a:r>
            <a:r>
              <a:rPr lang="en-US" sz="1600" b="0">
                <a:effectLst/>
                <a:ea typeface="Calibri" panose="020F0502020204030204" pitchFamily="34" charset="0"/>
                <a:cs typeface="Arial"/>
              </a:rPr>
              <a:t> </a:t>
            </a:r>
            <a:r>
              <a:rPr lang="en-US" sz="1600" b="0">
                <a:effectLst/>
                <a:ea typeface="+mn-lt"/>
                <a:cs typeface="+mn-lt"/>
              </a:rPr>
              <a:t>After </a:t>
            </a:r>
            <a:r>
              <a:rPr lang="en-US" sz="1600" b="0">
                <a:ea typeface="+mn-lt"/>
                <a:cs typeface="+mn-lt"/>
              </a:rPr>
              <a:t>old mac shall not respond and </a:t>
            </a:r>
            <a:r>
              <a:rPr lang="en-US" sz="1600" b="0">
                <a:effectLst/>
                <a:ea typeface="+mn-lt"/>
                <a:cs typeface="+mn-lt"/>
              </a:rPr>
              <a:t>AP shall not forward packets for old </a:t>
            </a:r>
            <a:r>
              <a:rPr lang="en-US" sz="1600" b="0">
                <a:ea typeface="+mn-lt"/>
                <a:cs typeface="+mn-lt"/>
              </a:rPr>
              <a:t>IRM </a:t>
            </a:r>
            <a:endParaRPr lang="en-US" sz="1600" b="0">
              <a:effectLst/>
              <a:ea typeface="+mn-lt"/>
              <a:cs typeface="+mn-lt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r>
              <a:rPr lang="en-US" sz="1600" b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Fully Untrusted - DTIM * 5</a:t>
            </a:r>
          </a:p>
          <a:p>
            <a:pPr marL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ffectLst/>
                <a:ea typeface="Calibri" panose="020F0502020204030204" pitchFamily="34" charset="0"/>
                <a:cs typeface="Arial"/>
              </a:rPr>
              <a:t>Semi Untrusted – DTIM * 5 </a:t>
            </a:r>
            <a:endParaRPr lang="en-US" sz="1600" b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4572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>
                <a:effectLst/>
                <a:ea typeface="+mn-lt"/>
                <a:cs typeface="+mn-lt"/>
              </a:rPr>
              <a:t>Trusted –</a:t>
            </a:r>
            <a:r>
              <a:rPr lang="en-US" sz="1600" b="0">
                <a:ea typeface="+mn-lt"/>
                <a:cs typeface="+mn-lt"/>
              </a:rPr>
              <a:t> </a:t>
            </a:r>
            <a:r>
              <a:rPr lang="en-US" sz="1600" b="0">
                <a:effectLst/>
                <a:ea typeface="+mn-lt"/>
                <a:cs typeface="+mn-lt"/>
              </a:rPr>
              <a:t> DTIM * 5</a:t>
            </a:r>
            <a:endParaRPr lang="en-US" sz="1600"/>
          </a:p>
          <a:p>
            <a:endParaRPr lang="en-US" sz="160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6D81035-3A4F-8BA8-347C-A76D295082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43ACAE-8AD3-5DF0-E46D-64E7001992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6EA2A4-02EA-B691-F729-DF8447693D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Oct 2023</a:t>
            </a:r>
            <a:endParaRPr lang="en-GB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125CD65-A186-15D5-8943-8A772B426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Client Initiated Rotation</a:t>
            </a:r>
          </a:p>
        </p:txBody>
      </p:sp>
    </p:spTree>
    <p:extLst>
      <p:ext uri="{BB962C8B-B14F-4D97-AF65-F5344CB8AC3E}">
        <p14:creationId xmlns:p14="http://schemas.microsoft.com/office/powerpoint/2010/main" val="1669624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B044AD52-D814-1C2D-2920-D58F932AB6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 dirty="0">
                <a:effectLst/>
                <a:ea typeface="Calibri" panose="020F0502020204030204" pitchFamily="34" charset="0"/>
                <a:cs typeface="Arial" panose="020B0604020202020204" pitchFamily="34" charset="0"/>
              </a:rPr>
              <a:t>Would you agree that HKDF could solve the OTA mac rotation issue?</a:t>
            </a: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b="0" dirty="0"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600" b="0" dirty="0"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b="0" dirty="0">
                <a:cs typeface="Arial" panose="020B0604020202020204" pitchFamily="34" charset="0"/>
              </a:rPr>
              <a:t>Would you agree that computing multiple future OTA at one time would be beneficial?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6D81035-3A4F-8BA8-347C-A76D295082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43ACAE-8AD3-5DF0-E46D-64E7001992C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Stephen Rodriguez, Cisco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36EA2A4-02EA-B691-F729-DF8447693DF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Oct 2023</a:t>
            </a:r>
            <a:endParaRPr lang="en-GB" dirty="0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125CD65-A186-15D5-8943-8A772B4264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</p:spTree>
    <p:extLst>
      <p:ext uri="{BB962C8B-B14F-4D97-AF65-F5344CB8AC3E}">
        <p14:creationId xmlns:p14="http://schemas.microsoft.com/office/powerpoint/2010/main" val="6092595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2" id="{D40E8D7B-C896-1F41-B5AD-F29246588327}" vid="{7DA7B216-EDBA-FF47-9FA5-1C89328F299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574</Words>
  <Application>Microsoft Macintosh PowerPoint</Application>
  <PresentationFormat>Widescreen</PresentationFormat>
  <Paragraphs>71</Paragraphs>
  <Slides>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Times New Roman</vt:lpstr>
      <vt:lpstr>Office Theme</vt:lpstr>
      <vt:lpstr>Document</vt:lpstr>
      <vt:lpstr>OTA MAC Rotation</vt:lpstr>
      <vt:lpstr>Summary</vt:lpstr>
      <vt:lpstr>Approach</vt:lpstr>
      <vt:lpstr>Approach</vt:lpstr>
      <vt:lpstr>Client Initiated Rotation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OTA MAC Rotation</dc:title>
  <dc:creator>Steve Rodriguez (steprodr)</dc:creator>
  <cp:lastModifiedBy>Stephen Rodriguez</cp:lastModifiedBy>
  <cp:revision>1</cp:revision>
  <cp:lastPrinted>1601-01-01T00:00:00Z</cp:lastPrinted>
  <dcterms:created xsi:type="dcterms:W3CDTF">2023-07-11T14:12:00Z</dcterms:created>
  <dcterms:modified xsi:type="dcterms:W3CDTF">2023-11-13T21:58:01Z</dcterms:modified>
</cp:coreProperties>
</file>