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70" r:id="rId4"/>
    <p:sldId id="271" r:id="rId5"/>
    <p:sldId id="272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C9370C-8BF0-1DE7-699F-12405ED9AB58}" name="Stephen Orr" initials="SO" userId="Stephen Orr" providerId="None"/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E2D794-B8A0-C94D-BD91-3341717F0177}" v="9" dt="2023-10-19T17:01:58.960"/>
    <p1510:client id="{CD194098-6E55-F72F-523F-F4B8FA2BD454}" v="3" dt="2023-10-20T19:10:36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Rodriguez (steprodr)" userId="S::steprodr@cisco.com::38af0b31-28b2-4149-979c-00cd6911a6a0" providerId="AD" clId="Web-{BCB11D17-7321-30D3-A0DD-4FD7BA182FBC}"/>
    <pc:docChg chg="modSld">
      <pc:chgData name="Steve Rodriguez (steprodr)" userId="S::steprodr@cisco.com::38af0b31-28b2-4149-979c-00cd6911a6a0" providerId="AD" clId="Web-{BCB11D17-7321-30D3-A0DD-4FD7BA182FBC}" dt="2023-09-14T19:12:47.003" v="71" actId="20577"/>
      <pc:docMkLst>
        <pc:docMk/>
      </pc:docMkLst>
      <pc:sldChg chg="modSp modCm">
        <pc:chgData name="Steve Rodriguez (steprodr)" userId="S::steprodr@cisco.com::38af0b31-28b2-4149-979c-00cd6911a6a0" providerId="AD" clId="Web-{BCB11D17-7321-30D3-A0DD-4FD7BA182FBC}" dt="2023-09-14T19:12:47.003" v="71" actId="20577"/>
        <pc:sldMkLst>
          <pc:docMk/>
          <pc:sldMk cId="0" sldId="262"/>
        </pc:sldMkLst>
        <pc:spChg chg="mod">
          <ac:chgData name="Steve Rodriguez (steprodr)" userId="S::steprodr@cisco.com::38af0b31-28b2-4149-979c-00cd6911a6a0" providerId="AD" clId="Web-{BCB11D17-7321-30D3-A0DD-4FD7BA182FBC}" dt="2023-09-14T19:12:47.003" v="71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teve Rodriguez (steprodr)" userId="S::steprodr@cisco.com::38af0b31-28b2-4149-979c-00cd6911a6a0" providerId="AD" clId="Web-{BCB11D17-7321-30D3-A0DD-4FD7BA182FBC}" dt="2023-09-14T19:12:47.003" v="71" actId="20577"/>
              <pc2:cmMkLst xmlns:pc2="http://schemas.microsoft.com/office/powerpoint/2019/9/main/command">
                <pc:docMk/>
                <pc:sldMk cId="0" sldId="262"/>
                <pc2:cmMk id="{BA2089DC-9D6E-0549-BE1B-DA6FD63EA5A7}"/>
              </pc2:cmMkLst>
            </pc226:cmChg>
          </p:ext>
        </pc:extLst>
      </pc:sldChg>
      <pc:sldChg chg="modSp">
        <pc:chgData name="Steve Rodriguez (steprodr)" userId="S::steprodr@cisco.com::38af0b31-28b2-4149-979c-00cd6911a6a0" providerId="AD" clId="Web-{BCB11D17-7321-30D3-A0DD-4FD7BA182FBC}" dt="2023-09-14T19:09:23.605" v="1" actId="20577"/>
        <pc:sldMkLst>
          <pc:docMk/>
          <pc:sldMk cId="4113203853" sldId="267"/>
        </pc:sldMkLst>
        <pc:spChg chg="mod">
          <ac:chgData name="Steve Rodriguez (steprodr)" userId="S::steprodr@cisco.com::38af0b31-28b2-4149-979c-00cd6911a6a0" providerId="AD" clId="Web-{BCB11D17-7321-30D3-A0DD-4FD7BA182FBC}" dt="2023-09-14T19:09:23.605" v="1" actId="20577"/>
          <ac:spMkLst>
            <pc:docMk/>
            <pc:sldMk cId="4113203853" sldId="267"/>
            <ac:spMk id="9218" creationId="{00000000-0000-0000-0000-000000000000}"/>
          </ac:spMkLst>
        </pc:spChg>
      </pc:sldChg>
    </pc:docChg>
  </pc:docChgLst>
  <pc:docChgLst>
    <pc:chgData name="Stephen Orr (sorr)" userId="08de05c4-e4ec-4d7e-9e6c-ea646acb47e9" providerId="ADAL" clId="{0A2666C5-4484-7048-9148-C9BD2C5B1514}"/>
    <pc:docChg chg="custSel addSld modSld sldOrd">
      <pc:chgData name="Stephen Orr (sorr)" userId="08de05c4-e4ec-4d7e-9e6c-ea646acb47e9" providerId="ADAL" clId="{0A2666C5-4484-7048-9148-C9BD2C5B1514}" dt="2023-09-14T19:48:01.551" v="880"/>
      <pc:docMkLst>
        <pc:docMk/>
      </pc:docMkLst>
      <pc:sldChg chg="modSp mod addCm modCm">
        <pc:chgData name="Stephen Orr (sorr)" userId="08de05c4-e4ec-4d7e-9e6c-ea646acb47e9" providerId="ADAL" clId="{0A2666C5-4484-7048-9148-C9BD2C5B1514}" dt="2023-09-14T19:48:01.551" v="880"/>
        <pc:sldMkLst>
          <pc:docMk/>
          <pc:sldMk cId="0" sldId="262"/>
        </pc:sldMkLst>
        <pc:spChg chg="mod">
          <ac:chgData name="Stephen Orr (sorr)" userId="08de05c4-e4ec-4d7e-9e6c-ea646acb47e9" providerId="ADAL" clId="{0A2666C5-4484-7048-9148-C9BD2C5B1514}" dt="2023-09-14T19:46:44.491" v="879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tephen Orr (sorr)" userId="08de05c4-e4ec-4d7e-9e6c-ea646acb47e9" providerId="ADAL" clId="{0A2666C5-4484-7048-9148-C9BD2C5B1514}" dt="2023-09-14T19:48:01.551" v="880"/>
              <pc2:cmMkLst xmlns:pc2="http://schemas.microsoft.com/office/powerpoint/2019/9/main/command">
                <pc:docMk/>
                <pc:sldMk cId="0" sldId="262"/>
                <pc2:cmMk id="{09636B43-ADEE-E74B-BAED-C82A96007A22}"/>
              </pc2:cmMkLst>
            </pc226:cmChg>
            <pc226:cmChg xmlns:pc226="http://schemas.microsoft.com/office/powerpoint/2022/06/main/command" chg="add mod">
              <pc226:chgData name="Stephen Orr (sorr)" userId="08de05c4-e4ec-4d7e-9e6c-ea646acb47e9" providerId="ADAL" clId="{0A2666C5-4484-7048-9148-C9BD2C5B1514}" dt="2023-09-14T19:46:44.491" v="879" actId="20577"/>
              <pc2:cmMkLst xmlns:pc2="http://schemas.microsoft.com/office/powerpoint/2019/9/main/command">
                <pc:docMk/>
                <pc:sldMk cId="0" sldId="262"/>
                <pc2:cmMk id="{BA2089DC-9D6E-0549-BE1B-DA6FD63EA5A7}"/>
              </pc2:cmMkLst>
            </pc226:cmChg>
          </p:ext>
        </pc:extLst>
      </pc:sldChg>
      <pc:sldChg chg="modSp mod">
        <pc:chgData name="Stephen Orr (sorr)" userId="08de05c4-e4ec-4d7e-9e6c-ea646acb47e9" providerId="ADAL" clId="{0A2666C5-4484-7048-9148-C9BD2C5B1514}" dt="2023-09-14T19:17:39.309" v="868" actId="114"/>
        <pc:sldMkLst>
          <pc:docMk/>
          <pc:sldMk cId="4197402134" sldId="265"/>
        </pc:sldMkLst>
        <pc:spChg chg="mod">
          <ac:chgData name="Stephen Orr (sorr)" userId="08de05c4-e4ec-4d7e-9e6c-ea646acb47e9" providerId="ADAL" clId="{0A2666C5-4484-7048-9148-C9BD2C5B1514}" dt="2023-09-14T19:17:12.425" v="866" actId="14100"/>
          <ac:spMkLst>
            <pc:docMk/>
            <pc:sldMk cId="4197402134" sldId="265"/>
            <ac:spMk id="2" creationId="{00000000-0000-0000-0000-000000000000}"/>
          </ac:spMkLst>
        </pc:spChg>
        <pc:spChg chg="mod">
          <ac:chgData name="Stephen Orr (sorr)" userId="08de05c4-e4ec-4d7e-9e6c-ea646acb47e9" providerId="ADAL" clId="{0A2666C5-4484-7048-9148-C9BD2C5B1514}" dt="2023-09-14T19:17:39.309" v="868" actId="114"/>
          <ac:spMkLst>
            <pc:docMk/>
            <pc:sldMk cId="4197402134" sldId="265"/>
            <ac:spMk id="9218" creationId="{00000000-0000-0000-0000-000000000000}"/>
          </ac:spMkLst>
        </pc:spChg>
      </pc:sldChg>
      <pc:sldChg chg="add mod ord modShow">
        <pc:chgData name="Stephen Orr (sorr)" userId="08de05c4-e4ec-4d7e-9e6c-ea646acb47e9" providerId="ADAL" clId="{0A2666C5-4484-7048-9148-C9BD2C5B1514}" dt="2023-09-14T19:14:27.447" v="744" actId="729"/>
        <pc:sldMkLst>
          <pc:docMk/>
          <pc:sldMk cId="4113203853" sldId="267"/>
        </pc:sldMkLst>
      </pc:sldChg>
    </pc:docChg>
  </pc:docChgLst>
  <pc:docChgLst>
    <pc:chgData name="Steve Rodriguez (steprodr)" userId="S::steprodr@cisco.com::38af0b31-28b2-4149-979c-00cd6911a6a0" providerId="AD" clId="Web-{072436EE-BFA1-EC08-A29D-6144A1463369}"/>
    <pc:docChg chg="modSld">
      <pc:chgData name="Steve Rodriguez (steprodr)" userId="S::steprodr@cisco.com::38af0b31-28b2-4149-979c-00cd6911a6a0" providerId="AD" clId="Web-{072436EE-BFA1-EC08-A29D-6144A1463369}" dt="2023-09-13T21:45:41.678" v="11" actId="20577"/>
      <pc:docMkLst>
        <pc:docMk/>
      </pc:docMkLst>
      <pc:sldChg chg="modSp">
        <pc:chgData name="Steve Rodriguez (steprodr)" userId="S::steprodr@cisco.com::38af0b31-28b2-4149-979c-00cd6911a6a0" providerId="AD" clId="Web-{072436EE-BFA1-EC08-A29D-6144A1463369}" dt="2023-09-13T21:43:01.187" v="3" actId="20577"/>
        <pc:sldMkLst>
          <pc:docMk/>
          <pc:sldMk cId="4197402134" sldId="265"/>
        </pc:sldMkLst>
        <pc:spChg chg="mod">
          <ac:chgData name="Steve Rodriguez (steprodr)" userId="S::steprodr@cisco.com::38af0b31-28b2-4149-979c-00cd6911a6a0" providerId="AD" clId="Web-{072436EE-BFA1-EC08-A29D-6144A1463369}" dt="2023-09-13T21:43:01.187" v="3" actId="20577"/>
          <ac:spMkLst>
            <pc:docMk/>
            <pc:sldMk cId="4197402134" sldId="265"/>
            <ac:spMk id="9218" creationId="{00000000-0000-0000-0000-000000000000}"/>
          </ac:spMkLst>
        </pc:spChg>
      </pc:sldChg>
      <pc:sldChg chg="modSp">
        <pc:chgData name="Steve Rodriguez (steprodr)" userId="S::steprodr@cisco.com::38af0b31-28b2-4149-979c-00cd6911a6a0" providerId="AD" clId="Web-{072436EE-BFA1-EC08-A29D-6144A1463369}" dt="2023-09-13T21:45:41.678" v="11" actId="20577"/>
        <pc:sldMkLst>
          <pc:docMk/>
          <pc:sldMk cId="2128145956" sldId="266"/>
        </pc:sldMkLst>
        <pc:spChg chg="mod">
          <ac:chgData name="Steve Rodriguez (steprodr)" userId="S::steprodr@cisco.com::38af0b31-28b2-4149-979c-00cd6911a6a0" providerId="AD" clId="Web-{072436EE-BFA1-EC08-A29D-6144A1463369}" dt="2023-09-13T21:45:41.678" v="11" actId="20577"/>
          <ac:spMkLst>
            <pc:docMk/>
            <pc:sldMk cId="2128145956" sldId="266"/>
            <ac:spMk id="9218" creationId="{00000000-0000-0000-0000-000000000000}"/>
          </ac:spMkLst>
        </pc:spChg>
      </pc:sldChg>
    </pc:docChg>
  </pc:docChgLst>
  <pc:docChgLst>
    <pc:chgData name="Steve Rodriguez (steprodr)" userId="S::steprodr@cisco.com::38af0b31-28b2-4149-979c-00cd6911a6a0" providerId="AD" clId="Web-{CD194098-6E55-F72F-523F-F4B8FA2BD454}"/>
    <pc:docChg chg="modSld">
      <pc:chgData name="Steve Rodriguez (steprodr)" userId="S::steprodr@cisco.com::38af0b31-28b2-4149-979c-00cd6911a6a0" providerId="AD" clId="Web-{CD194098-6E55-F72F-523F-F4B8FA2BD454}" dt="2023-10-20T19:10:32.134" v="1" actId="20577"/>
      <pc:docMkLst>
        <pc:docMk/>
      </pc:docMkLst>
      <pc:sldChg chg="modSp">
        <pc:chgData name="Steve Rodriguez (steprodr)" userId="S::steprodr@cisco.com::38af0b31-28b2-4149-979c-00cd6911a6a0" providerId="AD" clId="Web-{CD194098-6E55-F72F-523F-F4B8FA2BD454}" dt="2023-10-20T19:10:32.134" v="1" actId="20577"/>
        <pc:sldMkLst>
          <pc:docMk/>
          <pc:sldMk cId="0" sldId="256"/>
        </pc:sldMkLst>
        <pc:spChg chg="mod">
          <ac:chgData name="Steve Rodriguez (steprodr)" userId="S::steprodr@cisco.com::38af0b31-28b2-4149-979c-00cd6911a6a0" providerId="AD" clId="Web-{CD194098-6E55-F72F-523F-F4B8FA2BD454}" dt="2023-10-20T19:10:32.134" v="1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Jerome Henry (jerhenry)" userId="S::jerhenry@cisco.com::976d99fe-8e8f-4075-ac47-d601c3bf01de" providerId="AD" clId="Web-{90C0D4C4-3660-63DB-4B73-BAECFE8C2350}"/>
    <pc:docChg chg="mod">
      <pc:chgData name="Jerome Henry (jerhenry)" userId="S::jerhenry@cisco.com::976d99fe-8e8f-4075-ac47-d601c3bf01de" providerId="AD" clId="Web-{90C0D4C4-3660-63DB-4B73-BAECFE8C2350}" dt="2023-09-14T20:14:12.494" v="1"/>
      <pc:docMkLst>
        <pc:docMk/>
      </pc:docMkLst>
      <pc:sldChg chg="addCm">
        <pc:chgData name="Jerome Henry (jerhenry)" userId="S::jerhenry@cisco.com::976d99fe-8e8f-4075-ac47-d601c3bf01de" providerId="AD" clId="Web-{90C0D4C4-3660-63DB-4B73-BAECFE8C2350}" dt="2023-09-14T20:14:12.494" v="1"/>
        <pc:sldMkLst>
          <pc:docMk/>
          <pc:sldMk cId="4197402134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rome Henry (jerhenry)" userId="S::jerhenry@cisco.com::976d99fe-8e8f-4075-ac47-d601c3bf01de" providerId="AD" clId="Web-{90C0D4C4-3660-63DB-4B73-BAECFE8C2350}" dt="2023-09-14T20:14:12.494" v="1"/>
              <pc2:cmMkLst xmlns:pc2="http://schemas.microsoft.com/office/powerpoint/2019/9/main/command">
                <pc:docMk/>
                <pc:sldMk cId="4197402134" sldId="265"/>
                <pc2:cmMk id="{7C880624-C76C-42F8-9DA5-9477D85B7A45}"/>
              </pc2:cmMkLst>
            </pc226:cmChg>
          </p:ext>
        </pc:extLst>
      </pc:sldChg>
    </pc:docChg>
  </pc:docChgLst>
  <pc:docChgLst>
    <pc:chgData name="Steve Rodriguez (steprodr)" userId="38af0b31-28b2-4149-979c-00cd6911a6a0" providerId="ADAL" clId="{522BB78E-31A0-634D-9BF5-4AAE5229272E}"/>
    <pc:docChg chg="undo custSel addSld delSld modSld sldOrd">
      <pc:chgData name="Steve Rodriguez (steprodr)" userId="38af0b31-28b2-4149-979c-00cd6911a6a0" providerId="ADAL" clId="{522BB78E-31A0-634D-9BF5-4AAE5229272E}" dt="2023-09-22T17:15:16.879" v="944" actId="20577"/>
      <pc:docMkLst>
        <pc:docMk/>
      </pc:docMkLst>
      <pc:sldChg chg="delSp modSp mod">
        <pc:chgData name="Steve Rodriguez (steprodr)" userId="38af0b31-28b2-4149-979c-00cd6911a6a0" providerId="ADAL" clId="{522BB78E-31A0-634D-9BF5-4AAE5229272E}" dt="2023-09-13T21:36:21.784" v="6"/>
        <pc:sldMkLst>
          <pc:docMk/>
          <pc:sldMk cId="0" sldId="256"/>
        </pc:sldMkLst>
        <pc:graphicFrameChg chg="del">
          <ac:chgData name="Steve Rodriguez (steprodr)" userId="38af0b31-28b2-4149-979c-00cd6911a6a0" providerId="ADAL" clId="{522BB78E-31A0-634D-9BF5-4AAE5229272E}" dt="2023-09-13T21:35:39.696" v="3" actId="478"/>
          <ac:graphicFrameMkLst>
            <pc:docMk/>
            <pc:sldMk cId="0" sldId="256"/>
            <ac:graphicFrameMk id="2" creationId="{5C2762F9-26D6-05C5-955E-031A42CC7473}"/>
          </ac:graphicFrameMkLst>
        </pc:graphicFrameChg>
        <pc:graphicFrameChg chg="mod">
          <ac:chgData name="Steve Rodriguez (steprodr)" userId="38af0b31-28b2-4149-979c-00cd6911a6a0" providerId="ADAL" clId="{522BB78E-31A0-634D-9BF5-4AAE5229272E}" dt="2023-09-13T21:36:21.784" v="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teve Rodriguez (steprodr)" userId="38af0b31-28b2-4149-979c-00cd6911a6a0" providerId="ADAL" clId="{522BB78E-31A0-634D-9BF5-4AAE5229272E}" dt="2023-09-13T21:37:19.390" v="12" actId="20577"/>
        <pc:sldMkLst>
          <pc:docMk/>
          <pc:sldMk cId="0" sldId="257"/>
        </pc:sldMkLst>
        <pc:spChg chg="mod">
          <ac:chgData name="Steve Rodriguez (steprodr)" userId="38af0b31-28b2-4149-979c-00cd6911a6a0" providerId="ADAL" clId="{522BB78E-31A0-634D-9BF5-4AAE5229272E}" dt="2023-09-13T21:37:19.390" v="1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teve Rodriguez (steprodr)" userId="38af0b31-28b2-4149-979c-00cd6911a6a0" providerId="ADAL" clId="{522BB78E-31A0-634D-9BF5-4AAE5229272E}" dt="2023-09-21T20:06:21.081" v="849" actId="20577"/>
        <pc:sldMkLst>
          <pc:docMk/>
          <pc:sldMk cId="4197402134" sldId="265"/>
        </pc:sldMkLst>
        <pc:spChg chg="mod">
          <ac:chgData name="Steve Rodriguez (steprodr)" userId="38af0b31-28b2-4149-979c-00cd6911a6a0" providerId="ADAL" clId="{522BB78E-31A0-634D-9BF5-4AAE5229272E}" dt="2023-09-21T20:06:21.081" v="849" actId="20577"/>
          <ac:spMkLst>
            <pc:docMk/>
            <pc:sldMk cId="4197402134" sldId="265"/>
            <ac:spMk id="9218" creationId="{00000000-0000-0000-0000-000000000000}"/>
          </ac:spMkLst>
        </pc:spChg>
      </pc:sldChg>
      <pc:sldChg chg="mod ord modShow">
        <pc:chgData name="Steve Rodriguez (steprodr)" userId="38af0b31-28b2-4149-979c-00cd6911a6a0" providerId="ADAL" clId="{522BB78E-31A0-634D-9BF5-4AAE5229272E}" dt="2023-09-21T20:04:09.453" v="725" actId="20578"/>
        <pc:sldMkLst>
          <pc:docMk/>
          <pc:sldMk cId="2128145956" sldId="266"/>
        </pc:sldMkLst>
      </pc:sldChg>
      <pc:sldChg chg="del">
        <pc:chgData name="Steve Rodriguez (steprodr)" userId="38af0b31-28b2-4149-979c-00cd6911a6a0" providerId="ADAL" clId="{522BB78E-31A0-634D-9BF5-4AAE5229272E}" dt="2023-09-21T19:41:34.506" v="592" actId="2696"/>
        <pc:sldMkLst>
          <pc:docMk/>
          <pc:sldMk cId="4113203853" sldId="267"/>
        </pc:sldMkLst>
      </pc:sldChg>
      <pc:sldChg chg="modSp add mod">
        <pc:chgData name="Steve Rodriguez (steprodr)" userId="38af0b31-28b2-4149-979c-00cd6911a6a0" providerId="ADAL" clId="{522BB78E-31A0-634D-9BF5-4AAE5229272E}" dt="2023-09-22T17:15:16.879" v="944" actId="20577"/>
        <pc:sldMkLst>
          <pc:docMk/>
          <pc:sldMk cId="247968678" sldId="268"/>
        </pc:sldMkLst>
        <pc:spChg chg="mod">
          <ac:chgData name="Steve Rodriguez (steprodr)" userId="38af0b31-28b2-4149-979c-00cd6911a6a0" providerId="ADAL" clId="{522BB78E-31A0-634D-9BF5-4AAE5229272E}" dt="2023-09-22T17:15:16.879" v="944" actId="20577"/>
          <ac:spMkLst>
            <pc:docMk/>
            <pc:sldMk cId="247968678" sldId="268"/>
            <ac:spMk id="9218" creationId="{00000000-0000-0000-0000-000000000000}"/>
          </ac:spMkLst>
        </pc:spChg>
      </pc:sldChg>
    </pc:docChg>
  </pc:docChgLst>
  <pc:docChgLst>
    <pc:chgData name="Steve Rodriguez (steprodr)" userId="S::steprodr@cisco.com::38af0b31-28b2-4149-979c-00cd6911a6a0" providerId="AD" clId="Web-{0E05CB65-007C-7E99-0EA2-ADFD6010277D}"/>
    <pc:docChg chg="modSld">
      <pc:chgData name="Steve Rodriguez (steprodr)" userId="S::steprodr@cisco.com::38af0b31-28b2-4149-979c-00cd6911a6a0" providerId="AD" clId="Web-{0E05CB65-007C-7E99-0EA2-ADFD6010277D}" dt="2023-09-13T21:34:55.476" v="1"/>
      <pc:docMkLst>
        <pc:docMk/>
      </pc:docMkLst>
      <pc:sldChg chg="addSp delSp">
        <pc:chgData name="Steve Rodriguez (steprodr)" userId="S::steprodr@cisco.com::38af0b31-28b2-4149-979c-00cd6911a6a0" providerId="AD" clId="Web-{0E05CB65-007C-7E99-0EA2-ADFD6010277D}" dt="2023-09-13T21:34:55.476" v="1"/>
        <pc:sldMkLst>
          <pc:docMk/>
          <pc:sldMk cId="0" sldId="256"/>
        </pc:sldMkLst>
        <pc:graphicFrameChg chg="add del">
          <ac:chgData name="Steve Rodriguez (steprodr)" userId="S::steprodr@cisco.com::38af0b31-28b2-4149-979c-00cd6911a6a0" providerId="AD" clId="Web-{0E05CB65-007C-7E99-0EA2-ADFD6010277D}" dt="2023-09-13T21:34:55.476" v="1"/>
          <ac:graphicFrameMkLst>
            <pc:docMk/>
            <pc:sldMk cId="0" sldId="256"/>
            <ac:graphicFrameMk id="3" creationId="{57B99CD1-256D-2D18-EE9D-480D0CA5EBE3}"/>
          </ac:graphicFrameMkLst>
        </pc:graphicFrameChg>
      </pc:sldChg>
    </pc:docChg>
  </pc:docChgLst>
  <pc:docChgLst>
    <pc:chgData name="Steve Rodriguez (steprodr)" userId="38af0b31-28b2-4149-979c-00cd6911a6a0" providerId="ADAL" clId="{0CE2D794-B8A0-C94D-BD91-3341717F0177}"/>
    <pc:docChg chg="undo custSel addSld delSld modSld sldOrd modMainMaster">
      <pc:chgData name="Steve Rodriguez (steprodr)" userId="38af0b31-28b2-4149-979c-00cd6911a6a0" providerId="ADAL" clId="{0CE2D794-B8A0-C94D-BD91-3341717F0177}" dt="2023-10-19T20:04:37.741" v="278" actId="20577"/>
      <pc:docMkLst>
        <pc:docMk/>
      </pc:docMkLst>
      <pc:sldChg chg="modSp mod">
        <pc:chgData name="Steve Rodriguez (steprodr)" userId="38af0b31-28b2-4149-979c-00cd6911a6a0" providerId="ADAL" clId="{0CE2D794-B8A0-C94D-BD91-3341717F0177}" dt="2023-10-19T14:38:43.433" v="37" actId="20577"/>
        <pc:sldMkLst>
          <pc:docMk/>
          <pc:sldMk cId="0" sldId="256"/>
        </pc:sldMkLst>
        <pc:spChg chg="mod">
          <ac:chgData name="Steve Rodriguez (steprodr)" userId="38af0b31-28b2-4149-979c-00cd6911a6a0" providerId="ADAL" clId="{0CE2D794-B8A0-C94D-BD91-3341717F0177}" dt="2023-10-19T14:38:43.433" v="37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4:23.552" v="102" actId="2696"/>
        <pc:sldMkLst>
          <pc:docMk/>
          <pc:sldMk cId="0" sldId="257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57"/>
            <ac:spMk id="4097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5.200" v="253" actId="2696"/>
        <pc:sldMkLst>
          <pc:docMk/>
          <pc:sldMk cId="0" sldId="258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58"/>
            <ac:spMk id="5121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5.618" v="254" actId="2696"/>
        <pc:sldMkLst>
          <pc:docMk/>
          <pc:sldMk cId="0" sldId="259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59"/>
            <ac:spMk id="6145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6.047" v="255" actId="2696"/>
        <pc:sldMkLst>
          <pc:docMk/>
          <pc:sldMk cId="0" sldId="260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0"/>
            <ac:spMk id="7169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7.204" v="256" actId="2696"/>
        <pc:sldMkLst>
          <pc:docMk/>
          <pc:sldMk cId="0" sldId="261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1"/>
            <ac:spMk id="8193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2:13.040" v="58" actId="2696"/>
        <pc:sldMkLst>
          <pc:docMk/>
          <pc:sldMk cId="0" sldId="262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2"/>
            <ac:spMk id="2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5:40.419" v="109" actId="2696"/>
        <pc:sldMkLst>
          <pc:docMk/>
          <pc:sldMk cId="0" sldId="263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3"/>
            <ac:spMk id="2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5:44.242" v="110" actId="2696"/>
        <pc:sldMkLst>
          <pc:docMk/>
          <pc:sldMk cId="0" sldId="264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4"/>
            <ac:spMk id="11265" creationId="{00000000-0000-0000-0000-000000000000}"/>
          </ac:spMkLst>
        </pc:spChg>
      </pc:sldChg>
      <pc:sldChg chg="del">
        <pc:chgData name="Steve Rodriguez (steprodr)" userId="38af0b31-28b2-4149-979c-00cd6911a6a0" providerId="ADAL" clId="{0CE2D794-B8A0-C94D-BD91-3341717F0177}" dt="2023-10-19T17:12:30.531" v="250" actId="2696"/>
        <pc:sldMkLst>
          <pc:docMk/>
          <pc:sldMk cId="4197402134" sldId="265"/>
        </pc:sldMkLst>
      </pc:sldChg>
      <pc:sldChg chg="modSp del mod ord modShow">
        <pc:chgData name="Steve Rodriguez (steprodr)" userId="38af0b31-28b2-4149-979c-00cd6911a6a0" providerId="ADAL" clId="{0CE2D794-B8A0-C94D-BD91-3341717F0177}" dt="2023-10-19T17:12:40.600" v="252" actId="2696"/>
        <pc:sldMkLst>
          <pc:docMk/>
          <pc:sldMk cId="2128145956" sldId="266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2128145956" sldId="266"/>
            <ac:spMk id="2" creationId="{00000000-0000-0000-0000-000000000000}"/>
          </ac:spMkLst>
        </pc:spChg>
      </pc:sldChg>
      <pc:sldChg chg="del">
        <pc:chgData name="Steve Rodriguez (steprodr)" userId="38af0b31-28b2-4149-979c-00cd6911a6a0" providerId="ADAL" clId="{0CE2D794-B8A0-C94D-BD91-3341717F0177}" dt="2023-10-19T17:12:37.507" v="251" actId="2696"/>
        <pc:sldMkLst>
          <pc:docMk/>
          <pc:sldMk cId="247968678" sldId="268"/>
        </pc:sldMkLst>
      </pc:sldChg>
      <pc:sldChg chg="addSp delSp modSp new mod">
        <pc:chgData name="Steve Rodriguez (steprodr)" userId="38af0b31-28b2-4149-979c-00cd6911a6a0" providerId="ADAL" clId="{0CE2D794-B8A0-C94D-BD91-3341717F0177}" dt="2023-10-19T17:13:38.721" v="262" actId="5793"/>
        <pc:sldMkLst>
          <pc:docMk/>
          <pc:sldMk cId="3078373044" sldId="269"/>
        </pc:sldMkLst>
        <pc:spChg chg="mod">
          <ac:chgData name="Steve Rodriguez (steprodr)" userId="38af0b31-28b2-4149-979c-00cd6911a6a0" providerId="ADAL" clId="{0CE2D794-B8A0-C94D-BD91-3341717F0177}" dt="2023-10-19T17:13:38.721" v="262" actId="5793"/>
          <ac:spMkLst>
            <pc:docMk/>
            <pc:sldMk cId="3078373044" sldId="269"/>
            <ac:spMk id="2" creationId="{669F8360-FAD6-127F-662A-6780B97DA900}"/>
          </ac:spMkLst>
        </pc:spChg>
        <pc:spChg chg="mod">
          <ac:chgData name="Steve Rodriguez (steprodr)" userId="38af0b31-28b2-4149-979c-00cd6911a6a0" providerId="ADAL" clId="{0CE2D794-B8A0-C94D-BD91-3341717F0177}" dt="2023-10-19T17:04:47.928" v="108" actId="20577"/>
          <ac:spMkLst>
            <pc:docMk/>
            <pc:sldMk cId="3078373044" sldId="269"/>
            <ac:spMk id="6" creationId="{EFFF6B34-5BA9-860B-AC4F-4006C76B24B2}"/>
          </ac:spMkLst>
        </pc:spChg>
        <pc:spChg chg="add del mod">
          <ac:chgData name="Steve Rodriguez (steprodr)" userId="38af0b31-28b2-4149-979c-00cd6911a6a0" providerId="ADAL" clId="{0CE2D794-B8A0-C94D-BD91-3341717F0177}" dt="2023-10-19T17:01:58.960" v="47"/>
          <ac:spMkLst>
            <pc:docMk/>
            <pc:sldMk cId="3078373044" sldId="269"/>
            <ac:spMk id="7" creationId="{C7CDB1F0-4555-CD07-61C1-8945840DA838}"/>
          </ac:spMkLst>
        </pc:spChg>
        <pc:spChg chg="add del mod">
          <ac:chgData name="Steve Rodriguez (steprodr)" userId="38af0b31-28b2-4149-979c-00cd6911a6a0" providerId="ADAL" clId="{0CE2D794-B8A0-C94D-BD91-3341717F0177}" dt="2023-10-19T17:01:58.960" v="47"/>
          <ac:spMkLst>
            <pc:docMk/>
            <pc:sldMk cId="3078373044" sldId="269"/>
            <ac:spMk id="8" creationId="{7EE18F85-B4B4-C3B5-41DB-0B71FF91E1E1}"/>
          </ac:spMkLst>
        </pc:spChg>
      </pc:sldChg>
      <pc:sldChg chg="add del">
        <pc:chgData name="Steve Rodriguez (steprodr)" userId="38af0b31-28b2-4149-979c-00cd6911a6a0" providerId="ADAL" clId="{0CE2D794-B8A0-C94D-BD91-3341717F0177}" dt="2023-10-19T17:01:09.216" v="41" actId="2890"/>
        <pc:sldMkLst>
          <pc:docMk/>
          <pc:sldMk cId="3915600711" sldId="269"/>
        </pc:sldMkLst>
      </pc:sldChg>
      <pc:sldChg chg="new del">
        <pc:chgData name="Steve Rodriguez (steprodr)" userId="38af0b31-28b2-4149-979c-00cd6911a6a0" providerId="ADAL" clId="{0CE2D794-B8A0-C94D-BD91-3341717F0177}" dt="2023-10-19T16:57:44.380" v="39" actId="2696"/>
        <pc:sldMkLst>
          <pc:docMk/>
          <pc:sldMk cId="4166613691" sldId="269"/>
        </pc:sldMkLst>
      </pc:sldChg>
      <pc:sldChg chg="modSp new mod">
        <pc:chgData name="Steve Rodriguez (steprodr)" userId="38af0b31-28b2-4149-979c-00cd6911a6a0" providerId="ADAL" clId="{0CE2D794-B8A0-C94D-BD91-3341717F0177}" dt="2023-10-19T17:02:36.964" v="69" actId="1076"/>
        <pc:sldMkLst>
          <pc:docMk/>
          <pc:sldMk cId="3955754794" sldId="270"/>
        </pc:sldMkLst>
        <pc:spChg chg="mod">
          <ac:chgData name="Steve Rodriguez (steprodr)" userId="38af0b31-28b2-4149-979c-00cd6911a6a0" providerId="ADAL" clId="{0CE2D794-B8A0-C94D-BD91-3341717F0177}" dt="2023-10-19T17:02:36.964" v="69" actId="1076"/>
          <ac:spMkLst>
            <pc:docMk/>
            <pc:sldMk cId="3955754794" sldId="270"/>
            <ac:spMk id="2" creationId="{B1AD3952-DC1B-1683-9613-E42FAC79EE5B}"/>
          </ac:spMkLst>
        </pc:spChg>
        <pc:spChg chg="mod">
          <ac:chgData name="Steve Rodriguez (steprodr)" userId="38af0b31-28b2-4149-979c-00cd6911a6a0" providerId="ADAL" clId="{0CE2D794-B8A0-C94D-BD91-3341717F0177}" dt="2023-10-19T17:02:35.023" v="68" actId="14100"/>
          <ac:spMkLst>
            <pc:docMk/>
            <pc:sldMk cId="3955754794" sldId="270"/>
            <ac:spMk id="6" creationId="{1710E139-5021-54B4-74C6-0001B43BB64D}"/>
          </ac:spMkLst>
        </pc:spChg>
      </pc:sldChg>
      <pc:sldChg chg="modSp new mod">
        <pc:chgData name="Steve Rodriguez (steprodr)" userId="38af0b31-28b2-4149-979c-00cd6911a6a0" providerId="ADAL" clId="{0CE2D794-B8A0-C94D-BD91-3341717F0177}" dt="2023-10-19T17:15:00.246" v="263" actId="6549"/>
        <pc:sldMkLst>
          <pc:docMk/>
          <pc:sldMk cId="1985332963" sldId="271"/>
        </pc:sldMkLst>
        <pc:spChg chg="mod">
          <ac:chgData name="Steve Rodriguez (steprodr)" userId="38af0b31-28b2-4149-979c-00cd6911a6a0" providerId="ADAL" clId="{0CE2D794-B8A0-C94D-BD91-3341717F0177}" dt="2023-10-19T17:15:00.246" v="263" actId="6549"/>
          <ac:spMkLst>
            <pc:docMk/>
            <pc:sldMk cId="1985332963" sldId="271"/>
            <ac:spMk id="2" creationId="{7C46D208-FE56-58A7-1797-C00547C998B7}"/>
          </ac:spMkLst>
        </pc:spChg>
        <pc:spChg chg="mod">
          <ac:chgData name="Steve Rodriguez (steprodr)" userId="38af0b31-28b2-4149-979c-00cd6911a6a0" providerId="ADAL" clId="{0CE2D794-B8A0-C94D-BD91-3341717F0177}" dt="2023-10-19T17:03:04.426" v="79" actId="20577"/>
          <ac:spMkLst>
            <pc:docMk/>
            <pc:sldMk cId="1985332963" sldId="271"/>
            <ac:spMk id="6" creationId="{FBFDD45D-3F64-FC6A-361D-22D2EEA8472F}"/>
          </ac:spMkLst>
        </pc:spChg>
      </pc:sldChg>
      <pc:sldChg chg="modSp new mod">
        <pc:chgData name="Steve Rodriguez (steprodr)" userId="38af0b31-28b2-4149-979c-00cd6911a6a0" providerId="ADAL" clId="{0CE2D794-B8A0-C94D-BD91-3341717F0177}" dt="2023-10-19T20:04:37.741" v="278" actId="20577"/>
        <pc:sldMkLst>
          <pc:docMk/>
          <pc:sldMk cId="1669624517" sldId="272"/>
        </pc:sldMkLst>
        <pc:spChg chg="mod">
          <ac:chgData name="Steve Rodriguez (steprodr)" userId="38af0b31-28b2-4149-979c-00cd6911a6a0" providerId="ADAL" clId="{0CE2D794-B8A0-C94D-BD91-3341717F0177}" dt="2023-10-19T17:12:09.056" v="249" actId="6549"/>
          <ac:spMkLst>
            <pc:docMk/>
            <pc:sldMk cId="1669624517" sldId="272"/>
            <ac:spMk id="2" creationId="{B044AD52-D814-1C2D-2920-D58F932AB6F8}"/>
          </ac:spMkLst>
        </pc:spChg>
        <pc:spChg chg="mod">
          <ac:chgData name="Steve Rodriguez (steprodr)" userId="38af0b31-28b2-4149-979c-00cd6911a6a0" providerId="ADAL" clId="{0CE2D794-B8A0-C94D-BD91-3341717F0177}" dt="2023-10-19T20:04:37.741" v="278" actId="20577"/>
          <ac:spMkLst>
            <pc:docMk/>
            <pc:sldMk cId="1669624517" sldId="272"/>
            <ac:spMk id="6" creationId="{1125CD65-A186-15D5-8943-8A772B426466}"/>
          </ac:spMkLst>
        </pc:spChg>
      </pc:sldChg>
      <pc:sldChg chg="modSp new del mod">
        <pc:chgData name="Steve Rodriguez (steprodr)" userId="38af0b31-28b2-4149-979c-00cd6911a6a0" providerId="ADAL" clId="{0CE2D794-B8A0-C94D-BD91-3341717F0177}" dt="2023-10-19T17:25:37.230" v="264" actId="2696"/>
        <pc:sldMkLst>
          <pc:docMk/>
          <pc:sldMk cId="4089773100" sldId="273"/>
        </pc:sldMkLst>
        <pc:spChg chg="mod">
          <ac:chgData name="Steve Rodriguez (steprodr)" userId="38af0b31-28b2-4149-979c-00cd6911a6a0" providerId="ADAL" clId="{0CE2D794-B8A0-C94D-BD91-3341717F0177}" dt="2023-10-19T17:04:13.220" v="93"/>
          <ac:spMkLst>
            <pc:docMk/>
            <pc:sldMk cId="4089773100" sldId="273"/>
            <ac:spMk id="2" creationId="{33E46C58-FFC1-E0E1-8944-28FB8CE49654}"/>
          </ac:spMkLst>
        </pc:spChg>
        <pc:spChg chg="mod">
          <ac:chgData name="Steve Rodriguez (steprodr)" userId="38af0b31-28b2-4149-979c-00cd6911a6a0" providerId="ADAL" clId="{0CE2D794-B8A0-C94D-BD91-3341717F0177}" dt="2023-10-19T17:04:16.681" v="101" actId="20577"/>
          <ac:spMkLst>
            <pc:docMk/>
            <pc:sldMk cId="4089773100" sldId="273"/>
            <ac:spMk id="6" creationId="{4DE6BDA2-187A-3AED-4F24-3173D9D31222}"/>
          </ac:spMkLst>
        </pc:spChg>
      </pc:sldChg>
      <pc:sldMasterChg chg="modSp mod modSldLayout">
        <pc:chgData name="Steve Rodriguez (steprodr)" userId="38af0b31-28b2-4149-979c-00cd6911a6a0" providerId="ADAL" clId="{0CE2D794-B8A0-C94D-BD91-3341717F0177}" dt="2023-10-19T14:38:32.219" v="34" actId="20577"/>
        <pc:sldMasterMkLst>
          <pc:docMk/>
          <pc:sldMasterMk cId="0" sldId="2147483648"/>
        </pc:sldMasterMkLst>
        <pc:spChg chg="mod">
          <ac:chgData name="Steve Rodriguez (steprodr)" userId="38af0b31-28b2-4149-979c-00cd6911a6a0" providerId="ADAL" clId="{0CE2D794-B8A0-C94D-BD91-3341717F0177}" dt="2023-10-19T14:37:16.791" v="31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 mod">
          <pc:chgData name="Steve Rodriguez (steprodr)" userId="38af0b31-28b2-4149-979c-00cd6911a6a0" providerId="ADAL" clId="{0CE2D794-B8A0-C94D-BD91-3341717F0177}" dt="2023-10-19T14:38:32.219" v="34" actId="20577"/>
          <pc:sldLayoutMkLst>
            <pc:docMk/>
            <pc:sldMasterMk cId="0" sldId="2147483648"/>
            <pc:sldLayoutMk cId="0" sldId="2147483649"/>
          </pc:sldLayoutMkLst>
          <pc:spChg chg="mod">
            <ac:chgData name="Steve Rodriguez (steprodr)" userId="38af0b31-28b2-4149-979c-00cd6911a6a0" providerId="ADAL" clId="{0CE2D794-B8A0-C94D-BD91-3341717F0177}" dt="2023-10-19T14:38:32.219" v="34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addSp delSp modSp mod">
          <pc:chgData name="Steve Rodriguez (steprodr)" userId="38af0b31-28b2-4149-979c-00cd6911a6a0" providerId="ADAL" clId="{0CE2D794-B8A0-C94D-BD91-3341717F0177}" dt="2023-10-19T14:37:05.280" v="27"/>
          <pc:sldLayoutMkLst>
            <pc:docMk/>
            <pc:sldMasterMk cId="0" sldId="2147483648"/>
            <pc:sldLayoutMk cId="0" sldId="2147483650"/>
          </pc:sldLayoutMkLst>
          <pc:spChg chg="del">
            <ac:chgData name="Steve Rodriguez (steprodr)" userId="38af0b31-28b2-4149-979c-00cd6911a6a0" providerId="ADAL" clId="{0CE2D794-B8A0-C94D-BD91-3341717F0177}" dt="2023-10-19T14:36:17.227" v="3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add del mod">
            <ac:chgData name="Steve Rodriguez (steprodr)" userId="38af0b31-28b2-4149-979c-00cd6911a6a0" providerId="ADAL" clId="{0CE2D794-B8A0-C94D-BD91-3341717F0177}" dt="2023-10-19T14:36:27.442" v="6"/>
            <ac:spMkLst>
              <pc:docMk/>
              <pc:sldMasterMk cId="0" sldId="2147483648"/>
              <pc:sldLayoutMk cId="0" sldId="2147483650"/>
              <ac:spMk id="4" creationId="{0A839C07-73D0-60F7-C3D6-F4992FA45B9D}"/>
            </ac:spMkLst>
          </pc:spChg>
          <pc:spChg chg="add mod">
            <ac:chgData name="Steve Rodriguez (steprodr)" userId="38af0b31-28b2-4149-979c-00cd6911a6a0" providerId="ADAL" clId="{0CE2D794-B8A0-C94D-BD91-3341717F0177}" dt="2023-10-19T14:36:17.990" v="4"/>
            <ac:spMkLst>
              <pc:docMk/>
              <pc:sldMasterMk cId="0" sldId="2147483648"/>
              <pc:sldLayoutMk cId="0" sldId="2147483650"/>
              <ac:spMk id="5" creationId="{5895D235-542C-FFE3-C1C0-D9CCCE816578}"/>
            </ac:spMkLst>
          </pc:spChg>
          <pc:spChg chg="add del mod">
            <ac:chgData name="Steve Rodriguez (steprodr)" userId="38af0b31-28b2-4149-979c-00cd6911a6a0" providerId="ADAL" clId="{0CE2D794-B8A0-C94D-BD91-3341717F0177}" dt="2023-10-19T14:36:43.122" v="24"/>
            <ac:spMkLst>
              <pc:docMk/>
              <pc:sldMasterMk cId="0" sldId="2147483648"/>
              <pc:sldLayoutMk cId="0" sldId="2147483650"/>
              <ac:spMk id="7" creationId="{FA71C463-048A-F580-5878-B640E51D2A36}"/>
            </ac:spMkLst>
          </pc:spChg>
          <pc:spChg chg="add del mod">
            <ac:chgData name="Steve Rodriguez (steprodr)" userId="38af0b31-28b2-4149-979c-00cd6911a6a0" providerId="ADAL" clId="{0CE2D794-B8A0-C94D-BD91-3341717F0177}" dt="2023-10-19T14:37:05.280" v="27"/>
            <ac:spMkLst>
              <pc:docMk/>
              <pc:sldMasterMk cId="0" sldId="2147483648"/>
              <pc:sldLayoutMk cId="0" sldId="2147483650"/>
              <ac:spMk id="8" creationId="{D3EFDA20-BB5B-A4EB-4682-6CC6FED79C22}"/>
            </ac:spMkLst>
          </pc:spChg>
          <pc:spChg chg="mod">
            <ac:chgData name="Steve Rodriguez (steprodr)" userId="38af0b31-28b2-4149-979c-00cd6911a6a0" providerId="ADAL" clId="{0CE2D794-B8A0-C94D-BD91-3341717F0177}" dt="2023-10-19T14:36:39" v="22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Rodriguez (steprodr)" userId="S::steprodr@cisco.com::38af0b31-28b2-4149-979c-00cd6911a6a0" providerId="AD" clId="Web-{F1645D6A-C9D0-6D97-1EBA-6C915A7C5FDB}"/>
    <pc:docChg chg="modSld">
      <pc:chgData name="Steve Rodriguez (steprodr)" userId="S::steprodr@cisco.com::38af0b31-28b2-4149-979c-00cd6911a6a0" providerId="AD" clId="Web-{F1645D6A-C9D0-6D97-1EBA-6C915A7C5FDB}" dt="2023-09-21T18:31:19.985" v="4" actId="20577"/>
      <pc:docMkLst>
        <pc:docMk/>
      </pc:docMkLst>
      <pc:sldChg chg="modSp modCm">
        <pc:chgData name="Steve Rodriguez (steprodr)" userId="S::steprodr@cisco.com::38af0b31-28b2-4149-979c-00cd6911a6a0" providerId="AD" clId="Web-{F1645D6A-C9D0-6D97-1EBA-6C915A7C5FDB}" dt="2023-09-21T18:31:19.985" v="4" actId="20577"/>
        <pc:sldMkLst>
          <pc:docMk/>
          <pc:sldMk cId="0" sldId="262"/>
        </pc:sldMkLst>
        <pc:spChg chg="mod">
          <ac:chgData name="Steve Rodriguez (steprodr)" userId="S::steprodr@cisco.com::38af0b31-28b2-4149-979c-00cd6911a6a0" providerId="AD" clId="Web-{F1645D6A-C9D0-6D97-1EBA-6C915A7C5FDB}" dt="2023-09-21T18:31:19.985" v="4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Steve Rodriguez (steprodr)" userId="S::steprodr@cisco.com::38af0b31-28b2-4149-979c-00cd6911a6a0" providerId="AD" clId="Web-{F1645D6A-C9D0-6D97-1EBA-6C915A7C5FDB}" dt="2023-09-21T17:40:54.428" v="0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teve Rodriguez (steprodr)" userId="S::steprodr@cisco.com::38af0b31-28b2-4149-979c-00cd6911a6a0" providerId="AD" clId="Web-{F1645D6A-C9D0-6D97-1EBA-6C915A7C5FDB}" dt="2023-09-21T17:40:54.428" v="0" actId="20577"/>
              <pc2:cmMkLst xmlns:pc2="http://schemas.microsoft.com/office/powerpoint/2019/9/main/command">
                <pc:docMk/>
                <pc:sldMk cId="0" sldId="262"/>
                <pc2:cmMk id="{09636B43-ADEE-E74B-BAED-C82A96007A22}"/>
              </pc2:cmMkLst>
            </pc226:cmChg>
            <pc226:cmChg xmlns:pc226="http://schemas.microsoft.com/office/powerpoint/2022/06/main/command" chg="mod">
              <pc226:chgData name="Steve Rodriguez (steprodr)" userId="S::steprodr@cisco.com::38af0b31-28b2-4149-979c-00cd6911a6a0" providerId="AD" clId="Web-{F1645D6A-C9D0-6D97-1EBA-6C915A7C5FDB}" dt="2023-09-21T17:40:54.428" v="0" actId="20577"/>
              <pc2:cmMkLst xmlns:pc2="http://schemas.microsoft.com/office/powerpoint/2019/9/main/command">
                <pc:docMk/>
                <pc:sldMk cId="0" sldId="262"/>
                <pc2:cmMk id="{BA2089DC-9D6E-0549-BE1B-DA6FD63EA5A7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802.11-23/1818r0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Rodriguez, Cisco Systems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802.11-23/1818r0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Rodriguez, Cisco Systems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802.11-23/1818r0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 Systems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95D235-542C-FFE3-C1C0-D9CCCE81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 Systems Inc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OTA MAC Rotation</a:t>
            </a:r>
            <a:endParaRPr lang="en-GB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2023-10-19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Rodriguez, Cisco Systems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566083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9F8360-FAD6-127F-662A-6780B97DA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/>
              <a:t>Background</a:t>
            </a:r>
          </a:p>
          <a:p>
            <a:pPr marL="457200" lvl="1" indent="0"/>
            <a:r>
              <a:rPr lang="en-US" sz="1800"/>
              <a:t>Unencrypted predictable frame fields can enable client tracking by identifying a set of frames for which a single client is transmitter or intended receiver. This can allow tracking presence or location of the person using that client, compromising privacy. </a:t>
            </a:r>
          </a:p>
          <a:p>
            <a:pPr marL="0" indent="0"/>
            <a:r>
              <a:rPr lang="en-US" sz="1800"/>
              <a:t>Proposal</a:t>
            </a:r>
          </a:p>
          <a:p>
            <a:pPr lvl="1"/>
            <a:r>
              <a:rPr lang="en-US" sz="1800"/>
              <a:t>Goal: prevent tracking associated clients across epoch boundaries, within each epoch is acceptable.</a:t>
            </a:r>
          </a:p>
          <a:p>
            <a:pPr lvl="1"/>
            <a:endParaRPr lang="en-US" sz="1800"/>
          </a:p>
          <a:p>
            <a:pPr marL="0" indent="0"/>
            <a:r>
              <a:rPr lang="en-US" sz="1800"/>
              <a:t>OTA Randomization:</a:t>
            </a:r>
          </a:p>
          <a:p>
            <a:pPr marL="457200" lvl="1" indent="0"/>
            <a:r>
              <a:rPr lang="en-US" sz="1800"/>
              <a:t>P</a:t>
            </a:r>
            <a:r>
              <a:rPr lang="en-US" sz="1800" b="0"/>
              <a:t>revents client frame tracking </a:t>
            </a:r>
            <a:r>
              <a:rPr lang="en-US" sz="1800" b="1"/>
              <a:t>across</a:t>
            </a:r>
            <a:r>
              <a:rPr lang="en-US" sz="1800"/>
              <a:t> epoch boundaries</a:t>
            </a:r>
            <a:endParaRPr lang="en-US" sz="1800">
              <a:cs typeface="Times New Roman"/>
            </a:endParaRPr>
          </a:p>
          <a:p>
            <a:pPr marL="914400" lvl="2" indent="0"/>
            <a:r>
              <a:rPr lang="en-US"/>
              <a:t>“Re-randomize” MAC address at every epoch</a:t>
            </a:r>
            <a:endParaRPr lang="en-US">
              <a:cs typeface="Times New Roman"/>
            </a:endParaRPr>
          </a:p>
          <a:p>
            <a:pPr marL="457200" lvl="1" indent="0"/>
            <a:r>
              <a:rPr lang="en-US" sz="1800" b="0"/>
              <a:t>Does not prevent client frame tracking </a:t>
            </a:r>
            <a:r>
              <a:rPr lang="en-US" sz="1800" b="1"/>
              <a:t>within</a:t>
            </a:r>
            <a:r>
              <a:rPr lang="en-US" sz="1800"/>
              <a:t> an epoch</a:t>
            </a:r>
            <a:endParaRPr lang="en-US" sz="1800">
              <a:cs typeface="Times New Roman"/>
            </a:endParaRPr>
          </a:p>
          <a:p>
            <a:endParaRPr lang="en-US" sz="18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66B4F3-DA50-9BC9-DDA4-36FADF08D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46CDB-F3F9-78BB-AF7D-9411CCCB7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 Systems Inc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165B6-0AE3-D6E9-0BC4-F4E2210119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FFF6B34-5BA9-860B-AC4F-4006C76B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07837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AD3952-DC1B-1683-9613-E42FAC79E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7664"/>
            <a:ext cx="10361084" cy="4113213"/>
          </a:xfrm>
        </p:spPr>
        <p:txBody>
          <a:bodyPr/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At association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AP STA and non-AP STA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shall negotiate if they both support OTA rotation;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 </a:t>
            </a:r>
            <a:endParaRPr lang="en-US" sz="1600" b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AP STA and non-AP STA shall use HKDF to construct the new OTA MAC 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prior to epoch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0">
              <a:effectLst/>
              <a:latin typeface="Calibri"/>
              <a:ea typeface="Calibri" panose="020F0502020204030204" pitchFamily="34" charset="0"/>
              <a:cs typeface="Arial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HKDF-Extract requires a salt, and IKM (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Input Keying Material)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value to derive the PRK (pseudo random key)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For the salt value we can use an FTM value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the PMK derived from the 4WHS shall be used as the IKM</a:t>
            </a:r>
          </a:p>
          <a:p>
            <a:pPr marL="12573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>
                <a:latin typeface="Calibri"/>
                <a:ea typeface="Calibri" panose="020F0502020204030204" pitchFamily="34" charset="0"/>
                <a:cs typeface="Arial"/>
              </a:rPr>
              <a:t>Because FTM (Fine Time Measurement)  and PMK are known to both AP and non-AP STA – the new IRM can be validated by the AP</a:t>
            </a:r>
          </a:p>
          <a:p>
            <a:pPr marL="12573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>
                <a:latin typeface="Calibri"/>
                <a:ea typeface="Calibri" panose="020F0502020204030204" pitchFamily="34" charset="0"/>
                <a:cs typeface="Arial"/>
              </a:rPr>
              <a:t>There is no need to send the new IRM over the air, STA can just start using it</a:t>
            </a:r>
            <a:endParaRPr lang="en-US" sz="1400" b="0">
              <a:latin typeface="Calibri"/>
              <a:ea typeface="Calibri" panose="020F0502020204030204" pitchFamily="34" charset="0"/>
              <a:cs typeface="Arial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PRK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= HMAC-</a:t>
            </a:r>
            <a:r>
              <a:rPr lang="en-US" sz="1600" i="1">
                <a:latin typeface="Calibri"/>
                <a:ea typeface="Calibri" panose="020F0502020204030204" pitchFamily="34" charset="0"/>
                <a:cs typeface="Arial"/>
              </a:rPr>
              <a:t>Hash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 (FTM, PMK)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Hash algorithm would be aligned with the Hash algorithm </a:t>
            </a:r>
            <a:r>
              <a:rPr lang="en-US" sz="16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 with the </a:t>
            </a: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AKM during association (SHA256, 384,512)</a:t>
            </a:r>
            <a:endParaRPr lang="en-US" sz="1600" b="0">
              <a:effectLst/>
              <a:latin typeface="Calibri"/>
              <a:ea typeface="Calibri" panose="020F0502020204030204" pitchFamily="34" charset="0"/>
              <a:cs typeface="Arial"/>
            </a:endParaRPr>
          </a:p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5D4E7-0571-FD0B-CDF0-A22312BDF2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075CE-BA50-9AF3-ECA8-5EDC40CD0F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 Systems Inc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87C56-6200-9B33-334A-59D59AC9D9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710E139-5021-54B4-74C6-0001B43BB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75606"/>
          </a:xfrm>
        </p:spPr>
        <p:txBody>
          <a:bodyPr/>
          <a:lstStyle/>
          <a:p>
            <a:r>
              <a:rPr lang="en-US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3955754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46D208-FE56-58A7-1797-C00547C99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HKDF-Expand (PRK, info, L) -&gt; OKM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>
                <a:effectLst/>
                <a:latin typeface="Calibri"/>
                <a:ea typeface="Calibri" panose="020F0502020204030204" pitchFamily="34" charset="0"/>
                <a:cs typeface="Arial"/>
              </a:rPr>
              <a:t>Pseudo Random Key – cal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culated from HKDF-Extract function (PRK)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Info – 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context, in this case “New OTA MAC” 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L – length of output keying material in octets (&lt;= 255*</a:t>
            </a:r>
            <a:r>
              <a:rPr lang="en-US" sz="1600" err="1">
                <a:latin typeface="Calibri"/>
                <a:ea typeface="Calibri" panose="020F0502020204030204" pitchFamily="34" charset="0"/>
                <a:cs typeface="Arial"/>
              </a:rPr>
              <a:t>HashLen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)</a:t>
            </a:r>
          </a:p>
          <a:p>
            <a:pPr marL="1143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 err="1">
                <a:effectLst/>
                <a:latin typeface="Calibri"/>
                <a:ea typeface="Calibri" panose="020F0502020204030204" pitchFamily="34" charset="0"/>
                <a:cs typeface="Arial"/>
              </a:rPr>
              <a:t>IRM_List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= HMAC-Hash(PRK, "New OTA MAC”, L) 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Hash would be aligned with the Hash algorithm </a:t>
            </a:r>
            <a:r>
              <a:rPr lang="en-US" sz="16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 with the </a:t>
            </a: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AKM during association (SHA256, 384,512)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L = </a:t>
            </a:r>
            <a:r>
              <a:rPr lang="en-US" sz="1600" err="1">
                <a:latin typeface="Calibri"/>
                <a:ea typeface="Calibri" panose="020F0502020204030204" pitchFamily="34" charset="0"/>
                <a:cs typeface="Arial"/>
              </a:rPr>
              <a:t>Num_Macs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 * 6(bytes)</a:t>
            </a:r>
          </a:p>
          <a:p>
            <a:pPr marL="12573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latin typeface="Calibri"/>
                <a:ea typeface="Calibri" panose="020F0502020204030204" pitchFamily="34" charset="0"/>
                <a:cs typeface="Arial"/>
              </a:rPr>
              <a:t>Num_Macs</a:t>
            </a:r>
            <a:r>
              <a:rPr lang="en-US" sz="1400">
                <a:latin typeface="Calibri"/>
                <a:ea typeface="Calibri" panose="020F0502020204030204" pitchFamily="34" charset="0"/>
                <a:cs typeface="Arial"/>
              </a:rPr>
              <a:t> must</a:t>
            </a:r>
            <a:r>
              <a:rPr lang="en-US" sz="1400" b="0">
                <a:latin typeface="Calibri"/>
                <a:ea typeface="Calibri" panose="020F0502020204030204" pitchFamily="34" charset="0"/>
                <a:cs typeface="Arial"/>
              </a:rPr>
              <a:t> be an integer between 1 and 42</a:t>
            </a:r>
            <a:endParaRPr lang="en-US" sz="1400">
              <a:latin typeface="Calibri"/>
              <a:ea typeface="Calibri" panose="020F0502020204030204" pitchFamily="34" charset="0"/>
              <a:cs typeface="Arial"/>
            </a:endParaRP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Mac1 = </a:t>
            </a:r>
            <a:r>
              <a:rPr lang="en-US" sz="1600" b="0" err="1">
                <a:effectLst/>
                <a:latin typeface="Calibri"/>
                <a:ea typeface="Calibri" panose="020F0502020204030204" pitchFamily="34" charset="0"/>
                <a:cs typeface="Arial"/>
              </a:rPr>
              <a:t>IRM_List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[first 6 bytes:] | Mac2 = </a:t>
            </a:r>
            <a:r>
              <a:rPr lang="en-US" sz="1600" b="0" err="1">
                <a:effectLst/>
                <a:latin typeface="Calibri"/>
                <a:ea typeface="Calibri" panose="020F0502020204030204" pitchFamily="34" charset="0"/>
                <a:cs typeface="Arial"/>
              </a:rPr>
              <a:t>IRM_List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[second 6 bytes:] </a:t>
            </a:r>
            <a:r>
              <a:rPr lang="en-US" sz="1600" b="0" err="1">
                <a:latin typeface="Calibri"/>
                <a:ea typeface="Calibri" panose="020F0502020204030204" pitchFamily="34" charset="0"/>
                <a:cs typeface="Arial"/>
              </a:rPr>
              <a:t>etc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; 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second bit force to 26 A | E to align with IEEE</a:t>
            </a:r>
            <a:endParaRPr lang="en-US" sz="1600" b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6B5492-FCAB-97FD-C83A-8B9C22EDC5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11285-A38B-3F84-C20D-98475A7AB7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 Systems Inc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18FC2-FEAB-893A-007D-5FD137DDDF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BFDD45D-3F64-FC6A-361D-22D2EEA8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198533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44AD52-D814-1C2D-2920-D58F932AB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Before the defined epoch, allow the client to rotate the </a:t>
            </a: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OTA mac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Announce time – Tell AP-STA when we will start to use new OTA IRM – sent in a protected frame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	e.g. in </a:t>
            </a: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 minute we will use new OTA IRM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Once announce time has elapsed, countdown to Sunset time starts.</a:t>
            </a:r>
            <a:endParaRPr lang="en-US" sz="1600" b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/>
              </a:rPr>
              <a:t>Sunset time –</a:t>
            </a:r>
            <a:r>
              <a:rPr lang="en-US" sz="1600" b="0">
                <a:ea typeface="Calibri" panose="020F0502020204030204" pitchFamily="34" charset="0"/>
                <a:cs typeface="Arial"/>
              </a:rPr>
              <a:t> </a:t>
            </a:r>
            <a:r>
              <a:rPr lang="en-US" sz="1600" b="0">
                <a:effectLst/>
                <a:ea typeface="Calibri" panose="020F0502020204030204" pitchFamily="34" charset="0"/>
                <a:cs typeface="Arial"/>
              </a:rPr>
              <a:t> </a:t>
            </a:r>
            <a:r>
              <a:rPr lang="en-US" sz="1600" b="0">
                <a:effectLst/>
                <a:ea typeface="+mn-lt"/>
                <a:cs typeface="+mn-lt"/>
              </a:rPr>
              <a:t>After </a:t>
            </a:r>
            <a:r>
              <a:rPr lang="en-US" sz="1600" b="0">
                <a:ea typeface="+mn-lt"/>
                <a:cs typeface="+mn-lt"/>
              </a:rPr>
              <a:t>old mac shall not respond and </a:t>
            </a:r>
            <a:r>
              <a:rPr lang="en-US" sz="1600" b="0">
                <a:effectLst/>
                <a:ea typeface="+mn-lt"/>
                <a:cs typeface="+mn-lt"/>
              </a:rPr>
              <a:t>AP shall not forward packets for old </a:t>
            </a:r>
            <a:r>
              <a:rPr lang="en-US" sz="1600" b="0">
                <a:ea typeface="+mn-lt"/>
                <a:cs typeface="+mn-lt"/>
              </a:rPr>
              <a:t>IRM </a:t>
            </a:r>
            <a:endParaRPr lang="en-US" sz="1600" b="0">
              <a:effectLst/>
              <a:ea typeface="+mn-lt"/>
              <a:cs typeface="+mn-lt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Fully Untrusted - DTIM * 5</a:t>
            </a:r>
          </a:p>
          <a:p>
            <a:pPr marL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/>
              </a:rPr>
              <a:t>Semi Untrusted – DTIM * 5 </a:t>
            </a:r>
            <a:endParaRPr lang="en-US" sz="1600" b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+mn-lt"/>
                <a:cs typeface="+mn-lt"/>
              </a:rPr>
              <a:t>Trusted –</a:t>
            </a:r>
            <a:r>
              <a:rPr lang="en-US" sz="1600" b="0">
                <a:ea typeface="+mn-lt"/>
                <a:cs typeface="+mn-lt"/>
              </a:rPr>
              <a:t> </a:t>
            </a:r>
            <a:r>
              <a:rPr lang="en-US" sz="1600" b="0">
                <a:effectLst/>
                <a:ea typeface="+mn-lt"/>
                <a:cs typeface="+mn-lt"/>
              </a:rPr>
              <a:t> DTIM * 5</a:t>
            </a:r>
            <a:endParaRPr lang="en-US" sz="1600"/>
          </a:p>
          <a:p>
            <a:endParaRPr lang="en-US" sz="16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D81035-3A4F-8BA8-347C-A76D295082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43ACAE-8AD3-5DF0-E46D-64E7001992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 Systems Inc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EA2A4-02EA-B691-F729-DF8447693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25CD65-A186-15D5-8943-8A772B426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 Initiated Rotation</a:t>
            </a:r>
          </a:p>
        </p:txBody>
      </p:sp>
    </p:spTree>
    <p:extLst>
      <p:ext uri="{BB962C8B-B14F-4D97-AF65-F5344CB8AC3E}">
        <p14:creationId xmlns:p14="http://schemas.microsoft.com/office/powerpoint/2010/main" val="166962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40E8D7B-C896-1F41-B5AD-F29246588327}" vid="{7DA7B216-EDBA-FF47-9FA5-1C89328F29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OTA MAC Rotation</vt:lpstr>
      <vt:lpstr>Summary</vt:lpstr>
      <vt:lpstr>Approach</vt:lpstr>
      <vt:lpstr>Approach</vt:lpstr>
      <vt:lpstr>Client Initiated Rotation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OTA MAC Rotation</dc:title>
  <dc:creator>Steve Rodriguez (steprodr)</dc:creator>
  <cp:revision>1</cp:revision>
  <cp:lastPrinted>1601-01-01T00:00:00Z</cp:lastPrinted>
  <dcterms:created xsi:type="dcterms:W3CDTF">2023-07-11T14:12:00Z</dcterms:created>
  <dcterms:modified xsi:type="dcterms:W3CDTF">2023-10-20T19:10:50Z</dcterms:modified>
</cp:coreProperties>
</file>