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2B0D3-D89D-4B67-950E-105CB1768B33}" v="16" dt="2023-11-14T21:13:56.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862B0D3-D89D-4B67-950E-105CB1768B33}"/>
    <pc:docChg chg="undo custSel addSld delSld modSld modMainMaster">
      <pc:chgData name="Xiaofei Wang" userId="6e1836d3-2ed9-4ae5-8700-9029b71c19c7" providerId="ADAL" clId="{9862B0D3-D89D-4B67-950E-105CB1768B33}" dt="2023-11-14T21:36:35.832" v="5399" actId="20577"/>
      <pc:docMkLst>
        <pc:docMk/>
      </pc:docMkLst>
      <pc:sldChg chg="modSp mod">
        <pc:chgData name="Xiaofei Wang" userId="6e1836d3-2ed9-4ae5-8700-9029b71c19c7" providerId="ADAL" clId="{9862B0D3-D89D-4B67-950E-105CB1768B33}" dt="2023-11-06T19:34:16.384" v="72" actId="20577"/>
        <pc:sldMkLst>
          <pc:docMk/>
          <pc:sldMk cId="0" sldId="256"/>
        </pc:sldMkLst>
        <pc:spChg chg="mod">
          <ac:chgData name="Xiaofei Wang" userId="6e1836d3-2ed9-4ae5-8700-9029b71c19c7" providerId="ADAL" clId="{9862B0D3-D89D-4B67-950E-105CB1768B33}" dt="2023-11-02T22:36:01.788" v="1"/>
          <ac:spMkLst>
            <pc:docMk/>
            <pc:sldMk cId="0" sldId="256"/>
            <ac:spMk id="6" creationId="{00000000-0000-0000-0000-000000000000}"/>
          </ac:spMkLst>
        </pc:spChg>
        <pc:spChg chg="mod">
          <ac:chgData name="Xiaofei Wang" userId="6e1836d3-2ed9-4ae5-8700-9029b71c19c7" providerId="ADAL" clId="{9862B0D3-D89D-4B67-950E-105CB1768B33}" dt="2023-11-06T19:34:01.423" v="64" actId="20577"/>
          <ac:spMkLst>
            <pc:docMk/>
            <pc:sldMk cId="0" sldId="256"/>
            <ac:spMk id="3073" creationId="{00000000-0000-0000-0000-000000000000}"/>
          </ac:spMkLst>
        </pc:spChg>
        <pc:spChg chg="mod">
          <ac:chgData name="Xiaofei Wang" userId="6e1836d3-2ed9-4ae5-8700-9029b71c19c7" providerId="ADAL" clId="{9862B0D3-D89D-4B67-950E-105CB1768B33}" dt="2023-11-06T19:34:16.384" v="72" actId="20577"/>
          <ac:spMkLst>
            <pc:docMk/>
            <pc:sldMk cId="0" sldId="256"/>
            <ac:spMk id="3074" creationId="{00000000-0000-0000-0000-000000000000}"/>
          </ac:spMkLst>
        </pc:spChg>
      </pc:sldChg>
      <pc:sldChg chg="modSp mod">
        <pc:chgData name="Xiaofei Wang" userId="6e1836d3-2ed9-4ae5-8700-9029b71c19c7" providerId="ADAL" clId="{9862B0D3-D89D-4B67-950E-105CB1768B33}" dt="2023-11-14T21:05:02.856" v="5019" actId="20577"/>
        <pc:sldMkLst>
          <pc:docMk/>
          <pc:sldMk cId="3900562944" sldId="279"/>
        </pc:sldMkLst>
        <pc:spChg chg="mod">
          <ac:chgData name="Xiaofei Wang" userId="6e1836d3-2ed9-4ae5-8700-9029b71c19c7" providerId="ADAL" clId="{9862B0D3-D89D-4B67-950E-105CB1768B33}" dt="2023-11-14T21:05:02.856" v="5019" actId="20577"/>
          <ac:spMkLst>
            <pc:docMk/>
            <pc:sldMk cId="3900562944" sldId="279"/>
            <ac:spMk id="3" creationId="{00000000-0000-0000-0000-000000000000}"/>
          </ac:spMkLst>
        </pc:spChg>
        <pc:spChg chg="mod">
          <ac:chgData name="Xiaofei Wang" userId="6e1836d3-2ed9-4ae5-8700-9029b71c19c7" providerId="ADAL" clId="{9862B0D3-D89D-4B67-950E-105CB1768B33}" dt="2023-11-02T22:36:01.788" v="1"/>
          <ac:spMkLst>
            <pc:docMk/>
            <pc:sldMk cId="3900562944" sldId="279"/>
            <ac:spMk id="4" creationId="{00000000-0000-0000-0000-000000000000}"/>
          </ac:spMkLst>
        </pc:spChg>
      </pc:sldChg>
      <pc:sldChg chg="modSp mod">
        <pc:chgData name="Xiaofei Wang" userId="6e1836d3-2ed9-4ae5-8700-9029b71c19c7" providerId="ADAL" clId="{9862B0D3-D89D-4B67-950E-105CB1768B33}" dt="2023-11-14T21:07:20.170" v="5055" actId="114"/>
        <pc:sldMkLst>
          <pc:docMk/>
          <pc:sldMk cId="0" sldId="332"/>
        </pc:sldMkLst>
        <pc:spChg chg="mod">
          <ac:chgData name="Xiaofei Wang" userId="6e1836d3-2ed9-4ae5-8700-9029b71c19c7" providerId="ADAL" clId="{9862B0D3-D89D-4B67-950E-105CB1768B33}" dt="2023-11-02T22:36:01.788" v="1"/>
          <ac:spMkLst>
            <pc:docMk/>
            <pc:sldMk cId="0" sldId="332"/>
            <ac:spMk id="17409" creationId="{481163E3-3235-B93B-D977-4040786F5097}"/>
          </ac:spMkLst>
        </pc:spChg>
        <pc:spChg chg="mod">
          <ac:chgData name="Xiaofei Wang" userId="6e1836d3-2ed9-4ae5-8700-9029b71c19c7" providerId="ADAL" clId="{9862B0D3-D89D-4B67-950E-105CB1768B33}" dt="2023-11-14T21:07:20.170" v="5055" actId="114"/>
          <ac:spMkLst>
            <pc:docMk/>
            <pc:sldMk cId="0" sldId="332"/>
            <ac:spMk id="17413" creationId="{C2334348-7D14-5567-9887-24899B21D490}"/>
          </ac:spMkLst>
        </pc:spChg>
      </pc:sldChg>
      <pc:sldChg chg="modSp del mod">
        <pc:chgData name="Xiaofei Wang" userId="6e1836d3-2ed9-4ae5-8700-9029b71c19c7" providerId="ADAL" clId="{9862B0D3-D89D-4B67-950E-105CB1768B33}" dt="2023-11-14T20:57:32.733" v="4662" actId="47"/>
        <pc:sldMkLst>
          <pc:docMk/>
          <pc:sldMk cId="0" sldId="395"/>
        </pc:sldMkLst>
        <pc:spChg chg="mod">
          <ac:chgData name="Xiaofei Wang" userId="6e1836d3-2ed9-4ae5-8700-9029b71c19c7" providerId="ADAL" clId="{9862B0D3-D89D-4B67-950E-105CB1768B33}" dt="2023-11-02T22:36:01.788" v="1"/>
          <ac:spMkLst>
            <pc:docMk/>
            <pc:sldMk cId="0" sldId="395"/>
            <ac:spMk id="19462" creationId="{B8004815-DEEF-4991-9863-C4D400CADE6E}"/>
          </ac:spMkLst>
        </pc:spChg>
        <pc:spChg chg="mod">
          <ac:chgData name="Xiaofei Wang" userId="6e1836d3-2ed9-4ae5-8700-9029b71c19c7" providerId="ADAL" clId="{9862B0D3-D89D-4B67-950E-105CB1768B33}" dt="2023-11-13T20:48:08.729" v="4511" actId="20577"/>
          <ac:spMkLst>
            <pc:docMk/>
            <pc:sldMk cId="0" sldId="395"/>
            <ac:spMk id="19463" creationId="{014A845C-CDC6-4811-8948-EAB07A9434A5}"/>
          </ac:spMkLst>
        </pc:spChg>
      </pc:sldChg>
      <pc:sldChg chg="modSp mod">
        <pc:chgData name="Xiaofei Wang" userId="6e1836d3-2ed9-4ae5-8700-9029b71c19c7" providerId="ADAL" clId="{9862B0D3-D89D-4B67-950E-105CB1768B33}" dt="2023-11-14T21:14:49.563" v="5157" actId="404"/>
        <pc:sldMkLst>
          <pc:docMk/>
          <pc:sldMk cId="412227131" sldId="2375"/>
        </pc:sldMkLst>
        <pc:spChg chg="mod">
          <ac:chgData name="Xiaofei Wang" userId="6e1836d3-2ed9-4ae5-8700-9029b71c19c7" providerId="ADAL" clId="{9862B0D3-D89D-4B67-950E-105CB1768B33}" dt="2023-11-12T22:49:46.634" v="1966" actId="20577"/>
          <ac:spMkLst>
            <pc:docMk/>
            <pc:sldMk cId="412227131" sldId="2375"/>
            <ac:spMk id="19460" creationId="{7239DE7F-BC9C-4C2B-B596-0E3F1E55A8B5}"/>
          </ac:spMkLst>
        </pc:spChg>
        <pc:spChg chg="mod">
          <ac:chgData name="Xiaofei Wang" userId="6e1836d3-2ed9-4ae5-8700-9029b71c19c7" providerId="ADAL" clId="{9862B0D3-D89D-4B67-950E-105CB1768B33}" dt="2023-11-02T22:36:01.788" v="1"/>
          <ac:spMkLst>
            <pc:docMk/>
            <pc:sldMk cId="412227131" sldId="2375"/>
            <ac:spMk id="19462" creationId="{B8004815-DEEF-4991-9863-C4D400CADE6E}"/>
          </ac:spMkLst>
        </pc:spChg>
        <pc:spChg chg="mod">
          <ac:chgData name="Xiaofei Wang" userId="6e1836d3-2ed9-4ae5-8700-9029b71c19c7" providerId="ADAL" clId="{9862B0D3-D89D-4B67-950E-105CB1768B33}" dt="2023-11-14T21:14:49.563" v="5157" actId="404"/>
          <ac:spMkLst>
            <pc:docMk/>
            <pc:sldMk cId="412227131" sldId="2375"/>
            <ac:spMk id="19463" creationId="{014A845C-CDC6-4811-8948-EAB07A9434A5}"/>
          </ac:spMkLst>
        </pc:spChg>
      </pc:sldChg>
      <pc:sldChg chg="modSp mod">
        <pc:chgData name="Xiaofei Wang" userId="6e1836d3-2ed9-4ae5-8700-9029b71c19c7" providerId="ADAL" clId="{9862B0D3-D89D-4B67-950E-105CB1768B33}" dt="2023-11-14T21:32:30.809" v="5393" actId="13926"/>
        <pc:sldMkLst>
          <pc:docMk/>
          <pc:sldMk cId="3886241644" sldId="2376"/>
        </pc:sldMkLst>
        <pc:spChg chg="mod">
          <ac:chgData name="Xiaofei Wang" userId="6e1836d3-2ed9-4ae5-8700-9029b71c19c7" providerId="ADAL" clId="{9862B0D3-D89D-4B67-950E-105CB1768B33}" dt="2023-11-13T01:07:19.304" v="2941" actId="14100"/>
          <ac:spMkLst>
            <pc:docMk/>
            <pc:sldMk cId="3886241644" sldId="2376"/>
            <ac:spMk id="19460" creationId="{7239DE7F-BC9C-4C2B-B596-0E3F1E55A8B5}"/>
          </ac:spMkLst>
        </pc:spChg>
        <pc:spChg chg="mod">
          <ac:chgData name="Xiaofei Wang" userId="6e1836d3-2ed9-4ae5-8700-9029b71c19c7" providerId="ADAL" clId="{9862B0D3-D89D-4B67-950E-105CB1768B33}" dt="2023-11-02T22:36:01.788" v="1"/>
          <ac:spMkLst>
            <pc:docMk/>
            <pc:sldMk cId="3886241644" sldId="2376"/>
            <ac:spMk id="19462" creationId="{B8004815-DEEF-4991-9863-C4D400CADE6E}"/>
          </ac:spMkLst>
        </pc:spChg>
        <pc:spChg chg="mod">
          <ac:chgData name="Xiaofei Wang" userId="6e1836d3-2ed9-4ae5-8700-9029b71c19c7" providerId="ADAL" clId="{9862B0D3-D89D-4B67-950E-105CB1768B33}" dt="2023-11-14T21:32:30.809" v="5393" actId="13926"/>
          <ac:spMkLst>
            <pc:docMk/>
            <pc:sldMk cId="3886241644" sldId="2376"/>
            <ac:spMk id="19463" creationId="{014A845C-CDC6-4811-8948-EAB07A9434A5}"/>
          </ac:spMkLst>
        </pc:spChg>
      </pc:sldChg>
      <pc:sldChg chg="modSp add mod">
        <pc:chgData name="Xiaofei Wang" userId="6e1836d3-2ed9-4ae5-8700-9029b71c19c7" providerId="ADAL" clId="{9862B0D3-D89D-4B67-950E-105CB1768B33}" dt="2023-11-13T20:57:49.086" v="4661" actId="6549"/>
        <pc:sldMkLst>
          <pc:docMk/>
          <pc:sldMk cId="2950641994" sldId="2378"/>
        </pc:sldMkLst>
        <pc:spChg chg="mod">
          <ac:chgData name="Xiaofei Wang" userId="6e1836d3-2ed9-4ae5-8700-9029b71c19c7" providerId="ADAL" clId="{9862B0D3-D89D-4B67-950E-105CB1768B33}" dt="2023-11-13T20:57:49.086" v="4661" actId="6549"/>
          <ac:spMkLst>
            <pc:docMk/>
            <pc:sldMk cId="2950641994" sldId="2378"/>
            <ac:spMk id="19463" creationId="{014A845C-CDC6-4811-8948-EAB07A9434A5}"/>
          </ac:spMkLst>
        </pc:spChg>
      </pc:sldChg>
      <pc:sldChg chg="modSp del mod">
        <pc:chgData name="Xiaofei Wang" userId="6e1836d3-2ed9-4ae5-8700-9029b71c19c7" providerId="ADAL" clId="{9862B0D3-D89D-4B67-950E-105CB1768B33}" dt="2023-11-13T01:05:22.269" v="2838" actId="2696"/>
        <pc:sldMkLst>
          <pc:docMk/>
          <pc:sldMk cId="2957370941" sldId="2378"/>
        </pc:sldMkLst>
        <pc:spChg chg="mod">
          <ac:chgData name="Xiaofei Wang" userId="6e1836d3-2ed9-4ae5-8700-9029b71c19c7" providerId="ADAL" clId="{9862B0D3-D89D-4B67-950E-105CB1768B33}" dt="2023-11-02T22:36:01.788" v="1"/>
          <ac:spMkLst>
            <pc:docMk/>
            <pc:sldMk cId="2957370941" sldId="2378"/>
            <ac:spMk id="19462" creationId="{B8004815-DEEF-4991-9863-C4D400CADE6E}"/>
          </ac:spMkLst>
        </pc:spChg>
        <pc:spChg chg="mod">
          <ac:chgData name="Xiaofei Wang" userId="6e1836d3-2ed9-4ae5-8700-9029b71c19c7" providerId="ADAL" clId="{9862B0D3-D89D-4B67-950E-105CB1768B33}" dt="2023-11-06T19:45:05.692" v="531" actId="108"/>
          <ac:spMkLst>
            <pc:docMk/>
            <pc:sldMk cId="2957370941" sldId="2378"/>
            <ac:spMk id="19463" creationId="{014A845C-CDC6-4811-8948-EAB07A9434A5}"/>
          </ac:spMkLst>
        </pc:spChg>
      </pc:sldChg>
      <pc:sldChg chg="modSp del">
        <pc:chgData name="Xiaofei Wang" userId="6e1836d3-2ed9-4ae5-8700-9029b71c19c7" providerId="ADAL" clId="{9862B0D3-D89D-4B67-950E-105CB1768B33}" dt="2023-11-13T01:05:22.269" v="2838" actId="2696"/>
        <pc:sldMkLst>
          <pc:docMk/>
          <pc:sldMk cId="3244067788" sldId="2380"/>
        </pc:sldMkLst>
        <pc:spChg chg="mod">
          <ac:chgData name="Xiaofei Wang" userId="6e1836d3-2ed9-4ae5-8700-9029b71c19c7" providerId="ADAL" clId="{9862B0D3-D89D-4B67-950E-105CB1768B33}" dt="2023-11-02T22:36:01.788" v="1"/>
          <ac:spMkLst>
            <pc:docMk/>
            <pc:sldMk cId="3244067788" sldId="2380"/>
            <ac:spMk id="19462" creationId="{B8004815-DEEF-4991-9863-C4D400CADE6E}"/>
          </ac:spMkLst>
        </pc:spChg>
      </pc:sldChg>
      <pc:sldChg chg="modSp add mod">
        <pc:chgData name="Xiaofei Wang" userId="6e1836d3-2ed9-4ae5-8700-9029b71c19c7" providerId="ADAL" clId="{9862B0D3-D89D-4B67-950E-105CB1768B33}" dt="2023-11-13T20:57:13.084" v="4654"/>
        <pc:sldMkLst>
          <pc:docMk/>
          <pc:sldMk cId="3287734023" sldId="2380"/>
        </pc:sldMkLst>
        <pc:spChg chg="mod">
          <ac:chgData name="Xiaofei Wang" userId="6e1836d3-2ed9-4ae5-8700-9029b71c19c7" providerId="ADAL" clId="{9862B0D3-D89D-4B67-950E-105CB1768B33}" dt="2023-11-13T01:10:35.391" v="2992" actId="20577"/>
          <ac:spMkLst>
            <pc:docMk/>
            <pc:sldMk cId="3287734023" sldId="2380"/>
            <ac:spMk id="19460" creationId="{7239DE7F-BC9C-4C2B-B596-0E3F1E55A8B5}"/>
          </ac:spMkLst>
        </pc:spChg>
        <pc:spChg chg="mod">
          <ac:chgData name="Xiaofei Wang" userId="6e1836d3-2ed9-4ae5-8700-9029b71c19c7" providerId="ADAL" clId="{9862B0D3-D89D-4B67-950E-105CB1768B33}" dt="2023-11-13T20:57:13.084" v="4654"/>
          <ac:spMkLst>
            <pc:docMk/>
            <pc:sldMk cId="3287734023" sldId="2380"/>
            <ac:spMk id="19463" creationId="{014A845C-CDC6-4811-8948-EAB07A9434A5}"/>
          </ac:spMkLst>
        </pc:spChg>
      </pc:sldChg>
      <pc:sldChg chg="add del">
        <pc:chgData name="Xiaofei Wang" userId="6e1836d3-2ed9-4ae5-8700-9029b71c19c7" providerId="ADAL" clId="{9862B0D3-D89D-4B67-950E-105CB1768B33}" dt="2023-11-13T01:10:20.456" v="2987" actId="2696"/>
        <pc:sldMkLst>
          <pc:docMk/>
          <pc:sldMk cId="1812413492" sldId="2381"/>
        </pc:sldMkLst>
      </pc:sldChg>
      <pc:sldChg chg="modSp add mod">
        <pc:chgData name="Xiaofei Wang" userId="6e1836d3-2ed9-4ae5-8700-9029b71c19c7" providerId="ADAL" clId="{9862B0D3-D89D-4B67-950E-105CB1768B33}" dt="2023-11-14T21:08:36.192" v="5084" actId="5793"/>
        <pc:sldMkLst>
          <pc:docMk/>
          <pc:sldMk cId="2514426216" sldId="2381"/>
        </pc:sldMkLst>
        <pc:spChg chg="mod">
          <ac:chgData name="Xiaofei Wang" userId="6e1836d3-2ed9-4ae5-8700-9029b71c19c7" providerId="ADAL" clId="{9862B0D3-D89D-4B67-950E-105CB1768B33}" dt="2023-11-13T01:10:28.044" v="2990" actId="20577"/>
          <ac:spMkLst>
            <pc:docMk/>
            <pc:sldMk cId="2514426216" sldId="2381"/>
            <ac:spMk id="19460" creationId="{7239DE7F-BC9C-4C2B-B596-0E3F1E55A8B5}"/>
          </ac:spMkLst>
        </pc:spChg>
        <pc:spChg chg="mod">
          <ac:chgData name="Xiaofei Wang" userId="6e1836d3-2ed9-4ae5-8700-9029b71c19c7" providerId="ADAL" clId="{9862B0D3-D89D-4B67-950E-105CB1768B33}" dt="2023-11-14T21:08:36.192" v="5084" actId="5793"/>
          <ac:spMkLst>
            <pc:docMk/>
            <pc:sldMk cId="2514426216" sldId="2381"/>
            <ac:spMk id="19463" creationId="{014A845C-CDC6-4811-8948-EAB07A9434A5}"/>
          </ac:spMkLst>
        </pc:spChg>
      </pc:sldChg>
      <pc:sldChg chg="modSp del">
        <pc:chgData name="Xiaofei Wang" userId="6e1836d3-2ed9-4ae5-8700-9029b71c19c7" providerId="ADAL" clId="{9862B0D3-D89D-4B67-950E-105CB1768B33}" dt="2023-11-13T01:05:22.269" v="2838" actId="2696"/>
        <pc:sldMkLst>
          <pc:docMk/>
          <pc:sldMk cId="2755072198" sldId="2381"/>
        </pc:sldMkLst>
        <pc:spChg chg="mod">
          <ac:chgData name="Xiaofei Wang" userId="6e1836d3-2ed9-4ae5-8700-9029b71c19c7" providerId="ADAL" clId="{9862B0D3-D89D-4B67-950E-105CB1768B33}" dt="2023-11-02T22:36:01.788" v="1"/>
          <ac:spMkLst>
            <pc:docMk/>
            <pc:sldMk cId="2755072198" sldId="2381"/>
            <ac:spMk id="19462" creationId="{B8004815-DEEF-4991-9863-C4D400CADE6E}"/>
          </ac:spMkLst>
        </pc:spChg>
      </pc:sldChg>
      <pc:sldChg chg="addSp delSp modSp mod">
        <pc:chgData name="Xiaofei Wang" userId="6e1836d3-2ed9-4ae5-8700-9029b71c19c7" providerId="ADAL" clId="{9862B0D3-D89D-4B67-950E-105CB1768B33}" dt="2023-11-14T21:36:35.832" v="5399" actId="20577"/>
        <pc:sldMkLst>
          <pc:docMk/>
          <pc:sldMk cId="2563872718" sldId="2382"/>
        </pc:sldMkLst>
        <pc:spChg chg="add del mod">
          <ac:chgData name="Xiaofei Wang" userId="6e1836d3-2ed9-4ae5-8700-9029b71c19c7" providerId="ADAL" clId="{9862B0D3-D89D-4B67-950E-105CB1768B33}" dt="2023-11-13T01:07:43.705" v="2945"/>
          <ac:spMkLst>
            <pc:docMk/>
            <pc:sldMk cId="2563872718" sldId="2382"/>
            <ac:spMk id="2" creationId="{6AC108ED-26D9-CCF8-8D18-B5B85B0F9D8E}"/>
          </ac:spMkLst>
        </pc:spChg>
        <pc:spChg chg="add mod">
          <ac:chgData name="Xiaofei Wang" userId="6e1836d3-2ed9-4ae5-8700-9029b71c19c7" providerId="ADAL" clId="{9862B0D3-D89D-4B67-950E-105CB1768B33}" dt="2023-11-13T01:07:51.622" v="2949" actId="20577"/>
          <ac:spMkLst>
            <pc:docMk/>
            <pc:sldMk cId="2563872718" sldId="2382"/>
            <ac:spMk id="3" creationId="{4ECB9895-5CB3-C052-F39A-E06D5DE719B0}"/>
          </ac:spMkLst>
        </pc:spChg>
        <pc:spChg chg="mod">
          <ac:chgData name="Xiaofei Wang" userId="6e1836d3-2ed9-4ae5-8700-9029b71c19c7" providerId="ADAL" clId="{9862B0D3-D89D-4B67-950E-105CB1768B33}" dt="2023-11-13T01:07:44.902" v="2946" actId="20577"/>
          <ac:spMkLst>
            <pc:docMk/>
            <pc:sldMk cId="2563872718" sldId="2382"/>
            <ac:spMk id="19460" creationId="{7239DE7F-BC9C-4C2B-B596-0E3F1E55A8B5}"/>
          </ac:spMkLst>
        </pc:spChg>
        <pc:spChg chg="mod">
          <ac:chgData name="Xiaofei Wang" userId="6e1836d3-2ed9-4ae5-8700-9029b71c19c7" providerId="ADAL" clId="{9862B0D3-D89D-4B67-950E-105CB1768B33}" dt="2023-11-02T22:36:01.788" v="1"/>
          <ac:spMkLst>
            <pc:docMk/>
            <pc:sldMk cId="2563872718" sldId="2382"/>
            <ac:spMk id="19462" creationId="{B8004815-DEEF-4991-9863-C4D400CADE6E}"/>
          </ac:spMkLst>
        </pc:spChg>
        <pc:spChg chg="mod">
          <ac:chgData name="Xiaofei Wang" userId="6e1836d3-2ed9-4ae5-8700-9029b71c19c7" providerId="ADAL" clId="{9862B0D3-D89D-4B67-950E-105CB1768B33}" dt="2023-11-14T21:36:35.832" v="5399" actId="20577"/>
          <ac:spMkLst>
            <pc:docMk/>
            <pc:sldMk cId="2563872718" sldId="2382"/>
            <ac:spMk id="19463" creationId="{014A845C-CDC6-4811-8948-EAB07A9434A5}"/>
          </ac:spMkLst>
        </pc:spChg>
      </pc:sldChg>
      <pc:sldChg chg="modSp add mod">
        <pc:chgData name="Xiaofei Wang" userId="6e1836d3-2ed9-4ae5-8700-9029b71c19c7" providerId="ADAL" clId="{9862B0D3-D89D-4B67-950E-105CB1768B33}" dt="2023-11-13T20:57:26.691" v="4656"/>
        <pc:sldMkLst>
          <pc:docMk/>
          <pc:sldMk cId="1456949083" sldId="2383"/>
        </pc:sldMkLst>
        <pc:spChg chg="mod">
          <ac:chgData name="Xiaofei Wang" userId="6e1836d3-2ed9-4ae5-8700-9029b71c19c7" providerId="ADAL" clId="{9862B0D3-D89D-4B67-950E-105CB1768B33}" dt="2023-11-13T01:10:40.669" v="2994" actId="20577"/>
          <ac:spMkLst>
            <pc:docMk/>
            <pc:sldMk cId="1456949083" sldId="2383"/>
            <ac:spMk id="19460" creationId="{7239DE7F-BC9C-4C2B-B596-0E3F1E55A8B5}"/>
          </ac:spMkLst>
        </pc:spChg>
        <pc:spChg chg="mod">
          <ac:chgData name="Xiaofei Wang" userId="6e1836d3-2ed9-4ae5-8700-9029b71c19c7" providerId="ADAL" clId="{9862B0D3-D89D-4B67-950E-105CB1768B33}" dt="2023-11-13T20:57:26.691" v="4656"/>
          <ac:spMkLst>
            <pc:docMk/>
            <pc:sldMk cId="1456949083" sldId="2383"/>
            <ac:spMk id="19463" creationId="{014A845C-CDC6-4811-8948-EAB07A9434A5}"/>
          </ac:spMkLst>
        </pc:spChg>
      </pc:sldChg>
      <pc:sldChg chg="modSp del">
        <pc:chgData name="Xiaofei Wang" userId="6e1836d3-2ed9-4ae5-8700-9029b71c19c7" providerId="ADAL" clId="{9862B0D3-D89D-4B67-950E-105CB1768B33}" dt="2023-11-13T01:05:22.269" v="2838" actId="2696"/>
        <pc:sldMkLst>
          <pc:docMk/>
          <pc:sldMk cId="1741312393" sldId="2383"/>
        </pc:sldMkLst>
        <pc:spChg chg="mod">
          <ac:chgData name="Xiaofei Wang" userId="6e1836d3-2ed9-4ae5-8700-9029b71c19c7" providerId="ADAL" clId="{9862B0D3-D89D-4B67-950E-105CB1768B33}" dt="2023-11-02T22:36:01.788" v="1"/>
          <ac:spMkLst>
            <pc:docMk/>
            <pc:sldMk cId="1741312393" sldId="2383"/>
            <ac:spMk id="19462" creationId="{B8004815-DEEF-4991-9863-C4D400CADE6E}"/>
          </ac:spMkLst>
        </pc:spChg>
      </pc:sldChg>
      <pc:sldChg chg="modSp del">
        <pc:chgData name="Xiaofei Wang" userId="6e1836d3-2ed9-4ae5-8700-9029b71c19c7" providerId="ADAL" clId="{9862B0D3-D89D-4B67-950E-105CB1768B33}" dt="2023-11-13T01:05:22.269" v="2838" actId="2696"/>
        <pc:sldMkLst>
          <pc:docMk/>
          <pc:sldMk cId="2605744698" sldId="2384"/>
        </pc:sldMkLst>
        <pc:spChg chg="mod">
          <ac:chgData name="Xiaofei Wang" userId="6e1836d3-2ed9-4ae5-8700-9029b71c19c7" providerId="ADAL" clId="{9862B0D3-D89D-4B67-950E-105CB1768B33}" dt="2023-11-02T22:36:01.788" v="1"/>
          <ac:spMkLst>
            <pc:docMk/>
            <pc:sldMk cId="2605744698" sldId="2384"/>
            <ac:spMk id="19462" creationId="{B8004815-DEEF-4991-9863-C4D400CADE6E}"/>
          </ac:spMkLst>
        </pc:spChg>
      </pc:sldChg>
      <pc:sldChg chg="modSp add mod">
        <pc:chgData name="Xiaofei Wang" userId="6e1836d3-2ed9-4ae5-8700-9029b71c19c7" providerId="ADAL" clId="{9862B0D3-D89D-4B67-950E-105CB1768B33}" dt="2023-11-13T20:57:32.666" v="4658"/>
        <pc:sldMkLst>
          <pc:docMk/>
          <pc:sldMk cId="3190227026" sldId="2384"/>
        </pc:sldMkLst>
        <pc:spChg chg="mod">
          <ac:chgData name="Xiaofei Wang" userId="6e1836d3-2ed9-4ae5-8700-9029b71c19c7" providerId="ADAL" clId="{9862B0D3-D89D-4B67-950E-105CB1768B33}" dt="2023-11-13T20:57:32.666" v="4658"/>
          <ac:spMkLst>
            <pc:docMk/>
            <pc:sldMk cId="3190227026" sldId="2384"/>
            <ac:spMk id="19463" creationId="{014A845C-CDC6-4811-8948-EAB07A9434A5}"/>
          </ac:spMkLst>
        </pc:spChg>
      </pc:sldChg>
      <pc:sldChg chg="modSp del mod">
        <pc:chgData name="Xiaofei Wang" userId="6e1836d3-2ed9-4ae5-8700-9029b71c19c7" providerId="ADAL" clId="{9862B0D3-D89D-4B67-950E-105CB1768B33}" dt="2023-11-13T01:05:22.269" v="2838" actId="2696"/>
        <pc:sldMkLst>
          <pc:docMk/>
          <pc:sldMk cId="1376191690" sldId="2385"/>
        </pc:sldMkLst>
        <pc:spChg chg="mod">
          <ac:chgData name="Xiaofei Wang" userId="6e1836d3-2ed9-4ae5-8700-9029b71c19c7" providerId="ADAL" clId="{9862B0D3-D89D-4B67-950E-105CB1768B33}" dt="2023-11-06T19:45:31.006" v="534" actId="207"/>
          <ac:spMkLst>
            <pc:docMk/>
            <pc:sldMk cId="1376191690" sldId="2385"/>
            <ac:spMk id="19460" creationId="{7239DE7F-BC9C-4C2B-B596-0E3F1E55A8B5}"/>
          </ac:spMkLst>
        </pc:spChg>
        <pc:spChg chg="mod">
          <ac:chgData name="Xiaofei Wang" userId="6e1836d3-2ed9-4ae5-8700-9029b71c19c7" providerId="ADAL" clId="{9862B0D3-D89D-4B67-950E-105CB1768B33}" dt="2023-11-02T22:36:01.788" v="1"/>
          <ac:spMkLst>
            <pc:docMk/>
            <pc:sldMk cId="1376191690" sldId="2385"/>
            <ac:spMk id="19462" creationId="{B8004815-DEEF-4991-9863-C4D400CADE6E}"/>
          </ac:spMkLst>
        </pc:spChg>
      </pc:sldChg>
      <pc:sldChg chg="modSp add mod">
        <pc:chgData name="Xiaofei Wang" userId="6e1836d3-2ed9-4ae5-8700-9029b71c19c7" providerId="ADAL" clId="{9862B0D3-D89D-4B67-950E-105CB1768B33}" dt="2023-11-13T20:57:37.200" v="4659"/>
        <pc:sldMkLst>
          <pc:docMk/>
          <pc:sldMk cId="2582889154" sldId="2385"/>
        </pc:sldMkLst>
        <pc:spChg chg="mod">
          <ac:chgData name="Xiaofei Wang" userId="6e1836d3-2ed9-4ae5-8700-9029b71c19c7" providerId="ADAL" clId="{9862B0D3-D89D-4B67-950E-105CB1768B33}" dt="2023-11-13T20:57:37.200" v="4659"/>
          <ac:spMkLst>
            <pc:docMk/>
            <pc:sldMk cId="2582889154" sldId="2385"/>
            <ac:spMk id="19463" creationId="{014A845C-CDC6-4811-8948-EAB07A9434A5}"/>
          </ac:spMkLst>
        </pc:spChg>
      </pc:sldChg>
      <pc:sldChg chg="modSp del">
        <pc:chgData name="Xiaofei Wang" userId="6e1836d3-2ed9-4ae5-8700-9029b71c19c7" providerId="ADAL" clId="{9862B0D3-D89D-4B67-950E-105CB1768B33}" dt="2023-11-06T19:46:07.520" v="536" actId="2696"/>
        <pc:sldMkLst>
          <pc:docMk/>
          <pc:sldMk cId="657667692" sldId="2386"/>
        </pc:sldMkLst>
        <pc:spChg chg="mod">
          <ac:chgData name="Xiaofei Wang" userId="6e1836d3-2ed9-4ae5-8700-9029b71c19c7" providerId="ADAL" clId="{9862B0D3-D89D-4B67-950E-105CB1768B33}" dt="2023-11-02T22:36:01.788" v="1"/>
          <ac:spMkLst>
            <pc:docMk/>
            <pc:sldMk cId="657667692" sldId="2386"/>
            <ac:spMk id="19462" creationId="{B8004815-DEEF-4991-9863-C4D400CADE6E}"/>
          </ac:spMkLst>
        </pc:spChg>
      </pc:sldChg>
      <pc:sldChg chg="add del">
        <pc:chgData name="Xiaofei Wang" userId="6e1836d3-2ed9-4ae5-8700-9029b71c19c7" providerId="ADAL" clId="{9862B0D3-D89D-4B67-950E-105CB1768B33}" dt="2023-11-13T20:57:43.693" v="4660" actId="47"/>
        <pc:sldMkLst>
          <pc:docMk/>
          <pc:sldMk cId="1298281464" sldId="2386"/>
        </pc:sldMkLst>
      </pc:sldChg>
      <pc:sldChg chg="modSp del">
        <pc:chgData name="Xiaofei Wang" userId="6e1836d3-2ed9-4ae5-8700-9029b71c19c7" providerId="ADAL" clId="{9862B0D3-D89D-4B67-950E-105CB1768B33}" dt="2023-11-06T19:46:04.393" v="535" actId="47"/>
        <pc:sldMkLst>
          <pc:docMk/>
          <pc:sldMk cId="3044795894" sldId="2387"/>
        </pc:sldMkLst>
        <pc:spChg chg="mod">
          <ac:chgData name="Xiaofei Wang" userId="6e1836d3-2ed9-4ae5-8700-9029b71c19c7" providerId="ADAL" clId="{9862B0D3-D89D-4B67-950E-105CB1768B33}" dt="2023-11-02T22:36:01.788" v="1"/>
          <ac:spMkLst>
            <pc:docMk/>
            <pc:sldMk cId="3044795894" sldId="2387"/>
            <ac:spMk id="19462" creationId="{B8004815-DEEF-4991-9863-C4D400CADE6E}"/>
          </ac:spMkLst>
        </pc:spChg>
      </pc:sldChg>
      <pc:sldChg chg="modSp del">
        <pc:chgData name="Xiaofei Wang" userId="6e1836d3-2ed9-4ae5-8700-9029b71c19c7" providerId="ADAL" clId="{9862B0D3-D89D-4B67-950E-105CB1768B33}" dt="2023-11-06T19:46:04.393" v="535" actId="47"/>
        <pc:sldMkLst>
          <pc:docMk/>
          <pc:sldMk cId="3012443224" sldId="2388"/>
        </pc:sldMkLst>
        <pc:spChg chg="mod">
          <ac:chgData name="Xiaofei Wang" userId="6e1836d3-2ed9-4ae5-8700-9029b71c19c7" providerId="ADAL" clId="{9862B0D3-D89D-4B67-950E-105CB1768B33}" dt="2023-11-02T22:36:01.788" v="1"/>
          <ac:spMkLst>
            <pc:docMk/>
            <pc:sldMk cId="3012443224" sldId="2388"/>
            <ac:spMk id="19462" creationId="{B8004815-DEEF-4991-9863-C4D400CADE6E}"/>
          </ac:spMkLst>
        </pc:spChg>
      </pc:sldChg>
      <pc:sldChg chg="modSp">
        <pc:chgData name="Xiaofei Wang" userId="6e1836d3-2ed9-4ae5-8700-9029b71c19c7" providerId="ADAL" clId="{9862B0D3-D89D-4B67-950E-105CB1768B33}" dt="2023-11-14T21:13:56.364" v="5112"/>
        <pc:sldMkLst>
          <pc:docMk/>
          <pc:sldMk cId="2904496479" sldId="2389"/>
        </pc:sldMkLst>
        <pc:spChg chg="mod">
          <ac:chgData name="Xiaofei Wang" userId="6e1836d3-2ed9-4ae5-8700-9029b71c19c7" providerId="ADAL" clId="{9862B0D3-D89D-4B67-950E-105CB1768B33}" dt="2023-11-02T22:36:01.788" v="1"/>
          <ac:spMkLst>
            <pc:docMk/>
            <pc:sldMk cId="2904496479" sldId="2389"/>
            <ac:spMk id="6" creationId="{00000000-0000-0000-0000-000000000000}"/>
          </ac:spMkLst>
        </pc:spChg>
        <pc:graphicFrameChg chg="mod">
          <ac:chgData name="Xiaofei Wang" userId="6e1836d3-2ed9-4ae5-8700-9029b71c19c7" providerId="ADAL" clId="{9862B0D3-D89D-4B67-950E-105CB1768B33}" dt="2023-11-14T21:13:56.364" v="5112"/>
          <ac:graphicFrameMkLst>
            <pc:docMk/>
            <pc:sldMk cId="2904496479" sldId="2389"/>
            <ac:graphicFrameMk id="3075" creationId="{00000000-0000-0000-0000-000000000000}"/>
          </ac:graphicFrameMkLst>
        </pc:graphicFrameChg>
      </pc:sldChg>
      <pc:sldChg chg="add del">
        <pc:chgData name="Xiaofei Wang" userId="6e1836d3-2ed9-4ae5-8700-9029b71c19c7" providerId="ADAL" clId="{9862B0D3-D89D-4B67-950E-105CB1768B33}" dt="2023-11-12T22:50:31.978" v="1974" actId="47"/>
        <pc:sldMkLst>
          <pc:docMk/>
          <pc:sldMk cId="3261332622" sldId="2390"/>
        </pc:sldMkLst>
      </pc:sldChg>
      <pc:sldChg chg="modSp add mod">
        <pc:chgData name="Xiaofei Wang" userId="6e1836d3-2ed9-4ae5-8700-9029b71c19c7" providerId="ADAL" clId="{9862B0D3-D89D-4B67-950E-105CB1768B33}" dt="2023-11-14T21:17:27.769" v="5354" actId="6549"/>
        <pc:sldMkLst>
          <pc:docMk/>
          <pc:sldMk cId="736146068" sldId="2391"/>
        </pc:sldMkLst>
        <pc:spChg chg="mod">
          <ac:chgData name="Xiaofei Wang" userId="6e1836d3-2ed9-4ae5-8700-9029b71c19c7" providerId="ADAL" clId="{9862B0D3-D89D-4B67-950E-105CB1768B33}" dt="2023-11-12T22:49:55.838" v="1972" actId="20577"/>
          <ac:spMkLst>
            <pc:docMk/>
            <pc:sldMk cId="736146068" sldId="2391"/>
            <ac:spMk id="19460" creationId="{7239DE7F-BC9C-4C2B-B596-0E3F1E55A8B5}"/>
          </ac:spMkLst>
        </pc:spChg>
        <pc:spChg chg="mod">
          <ac:chgData name="Xiaofei Wang" userId="6e1836d3-2ed9-4ae5-8700-9029b71c19c7" providerId="ADAL" clId="{9862B0D3-D89D-4B67-950E-105CB1768B33}" dt="2023-11-14T21:17:27.769" v="5354" actId="6549"/>
          <ac:spMkLst>
            <pc:docMk/>
            <pc:sldMk cId="736146068" sldId="2391"/>
            <ac:spMk id="19463" creationId="{014A845C-CDC6-4811-8948-EAB07A9434A5}"/>
          </ac:spMkLst>
        </pc:spChg>
      </pc:sldChg>
      <pc:sldChg chg="addSp delSp modSp add mod">
        <pc:chgData name="Xiaofei Wang" userId="6e1836d3-2ed9-4ae5-8700-9029b71c19c7" providerId="ADAL" clId="{9862B0D3-D89D-4B67-950E-105CB1768B33}" dt="2023-11-13T01:11:15.680" v="3006" actId="1076"/>
        <pc:sldMkLst>
          <pc:docMk/>
          <pc:sldMk cId="2422746206" sldId="2392"/>
        </pc:sldMkLst>
        <pc:spChg chg="add del mod">
          <ac:chgData name="Xiaofei Wang" userId="6e1836d3-2ed9-4ae5-8700-9029b71c19c7" providerId="ADAL" clId="{9862B0D3-D89D-4B67-950E-105CB1768B33}" dt="2023-11-13T01:11:11.578" v="3005" actId="478"/>
          <ac:spMkLst>
            <pc:docMk/>
            <pc:sldMk cId="2422746206" sldId="2392"/>
            <ac:spMk id="3" creationId="{8553B1AF-5964-6505-0E53-BB8996A80E09}"/>
          </ac:spMkLst>
        </pc:spChg>
        <pc:spChg chg="mod">
          <ac:chgData name="Xiaofei Wang" userId="6e1836d3-2ed9-4ae5-8700-9029b71c19c7" providerId="ADAL" clId="{9862B0D3-D89D-4B67-950E-105CB1768B33}" dt="2023-11-13T01:11:15.680" v="3006" actId="1076"/>
          <ac:spMkLst>
            <pc:docMk/>
            <pc:sldMk cId="2422746206" sldId="2392"/>
            <ac:spMk id="17412" creationId="{76ED1CA6-1028-934D-8519-967EB5D70F93}"/>
          </ac:spMkLst>
        </pc:spChg>
        <pc:spChg chg="del">
          <ac:chgData name="Xiaofei Wang" userId="6e1836d3-2ed9-4ae5-8700-9029b71c19c7" providerId="ADAL" clId="{9862B0D3-D89D-4B67-950E-105CB1768B33}" dt="2023-11-13T01:11:09.725" v="3004" actId="478"/>
          <ac:spMkLst>
            <pc:docMk/>
            <pc:sldMk cId="2422746206" sldId="2392"/>
            <ac:spMk id="17413" creationId="{C2334348-7D14-5567-9887-24899B21D490}"/>
          </ac:spMkLst>
        </pc:spChg>
      </pc:sldChg>
      <pc:sldChg chg="modSp add mod">
        <pc:chgData name="Xiaofei Wang" userId="6e1836d3-2ed9-4ae5-8700-9029b71c19c7" providerId="ADAL" clId="{9862B0D3-D89D-4B67-950E-105CB1768B33}" dt="2023-11-14T21:10:01.436" v="5097" actId="6549"/>
        <pc:sldMkLst>
          <pc:docMk/>
          <pc:sldMk cId="4250185699" sldId="2393"/>
        </pc:sldMkLst>
        <pc:spChg chg="mod">
          <ac:chgData name="Xiaofei Wang" userId="6e1836d3-2ed9-4ae5-8700-9029b71c19c7" providerId="ADAL" clId="{9862B0D3-D89D-4B67-950E-105CB1768B33}" dt="2023-11-13T01:11:59.706" v="3009" actId="20577"/>
          <ac:spMkLst>
            <pc:docMk/>
            <pc:sldMk cId="4250185699" sldId="2393"/>
            <ac:spMk id="3" creationId="{4ECB9895-5CB3-C052-F39A-E06D5DE719B0}"/>
          </ac:spMkLst>
        </pc:spChg>
        <pc:spChg chg="mod">
          <ac:chgData name="Xiaofei Wang" userId="6e1836d3-2ed9-4ae5-8700-9029b71c19c7" providerId="ADAL" clId="{9862B0D3-D89D-4B67-950E-105CB1768B33}" dt="2023-11-14T21:10:01.436" v="5097" actId="6549"/>
          <ac:spMkLst>
            <pc:docMk/>
            <pc:sldMk cId="4250185699" sldId="2393"/>
            <ac:spMk id="19463" creationId="{014A845C-CDC6-4811-8948-EAB07A9434A5}"/>
          </ac:spMkLst>
        </pc:spChg>
      </pc:sldChg>
      <pc:sldChg chg="modSp add mod">
        <pc:chgData name="Xiaofei Wang" userId="6e1836d3-2ed9-4ae5-8700-9029b71c19c7" providerId="ADAL" clId="{9862B0D3-D89D-4B67-950E-105CB1768B33}" dt="2023-11-14T21:16:27.387" v="5221" actId="20577"/>
        <pc:sldMkLst>
          <pc:docMk/>
          <pc:sldMk cId="4279065287" sldId="2394"/>
        </pc:sldMkLst>
        <pc:spChg chg="mod">
          <ac:chgData name="Xiaofei Wang" userId="6e1836d3-2ed9-4ae5-8700-9029b71c19c7" providerId="ADAL" clId="{9862B0D3-D89D-4B67-950E-105CB1768B33}" dt="2023-11-13T01:14:35.123" v="3082" actId="20577"/>
          <ac:spMkLst>
            <pc:docMk/>
            <pc:sldMk cId="4279065287" sldId="2394"/>
            <ac:spMk id="3" creationId="{4ECB9895-5CB3-C052-F39A-E06D5DE719B0}"/>
          </ac:spMkLst>
        </pc:spChg>
        <pc:spChg chg="mod">
          <ac:chgData name="Xiaofei Wang" userId="6e1836d3-2ed9-4ae5-8700-9029b71c19c7" providerId="ADAL" clId="{9862B0D3-D89D-4B67-950E-105CB1768B33}" dt="2023-11-14T21:16:27.387" v="5221" actId="20577"/>
          <ac:spMkLst>
            <pc:docMk/>
            <pc:sldMk cId="4279065287" sldId="2394"/>
            <ac:spMk id="19463" creationId="{014A845C-CDC6-4811-8948-EAB07A9434A5}"/>
          </ac:spMkLst>
        </pc:spChg>
      </pc:sldChg>
      <pc:sldMasterChg chg="modSp modSldLayout">
        <pc:chgData name="Xiaofei Wang" userId="6e1836d3-2ed9-4ae5-8700-9029b71c19c7" providerId="ADAL" clId="{9862B0D3-D89D-4B67-950E-105CB1768B33}" dt="2023-11-02T22:36:01.788" v="1"/>
        <pc:sldMasterMkLst>
          <pc:docMk/>
          <pc:sldMasterMk cId="0" sldId="2147483648"/>
        </pc:sldMasterMkLst>
        <pc:spChg chg="mod">
          <ac:chgData name="Xiaofei Wang" userId="6e1836d3-2ed9-4ae5-8700-9029b71c19c7" providerId="ADAL" clId="{9862B0D3-D89D-4B67-950E-105CB1768B33}" dt="2023-11-02T22:35:44.550" v="0"/>
          <ac:spMkLst>
            <pc:docMk/>
            <pc:sldMasterMk cId="0" sldId="2147483648"/>
            <ac:spMk id="10" creationId="{00000000-0000-0000-0000-000000000000}"/>
          </ac:spMkLst>
        </pc:spChg>
        <pc:spChg chg="mod">
          <ac:chgData name="Xiaofei Wang" userId="6e1836d3-2ed9-4ae5-8700-9029b71c19c7" providerId="ADAL" clId="{9862B0D3-D89D-4B67-950E-105CB1768B33}" dt="2023-11-02T22:36:01.788" v="1"/>
          <ac:spMkLst>
            <pc:docMk/>
            <pc:sldMasterMk cId="0" sldId="2147483648"/>
            <ac:spMk id="1027" creationId="{00000000-0000-0000-0000-000000000000}"/>
          </ac:spMkLst>
        </pc:spChg>
        <pc:sldLayoutChg chg="modSp">
          <pc:chgData name="Xiaofei Wang" userId="6e1836d3-2ed9-4ae5-8700-9029b71c19c7" providerId="ADAL" clId="{9862B0D3-D89D-4B67-950E-105CB1768B33}" dt="2023-11-02T22:36:01.788" v="1"/>
          <pc:sldLayoutMkLst>
            <pc:docMk/>
            <pc:sldMasterMk cId="0" sldId="2147483648"/>
            <pc:sldLayoutMk cId="0" sldId="2147483649"/>
          </pc:sldLayoutMkLst>
          <pc:spChg chg="mod">
            <ac:chgData name="Xiaofei Wang" userId="6e1836d3-2ed9-4ae5-8700-9029b71c19c7" providerId="ADAL" clId="{9862B0D3-D89D-4B67-950E-105CB1768B33}" dt="2023-11-02T22:36:01.788" v="1"/>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0"/>
          </pc:sldLayoutMkLst>
          <pc:spChg chg="mod">
            <ac:chgData name="Xiaofei Wang" userId="6e1836d3-2ed9-4ae5-8700-9029b71c19c7" providerId="ADAL" clId="{9862B0D3-D89D-4B67-950E-105CB1768B33}" dt="2023-11-02T22:36:01.788" v="1"/>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1"/>
          </pc:sldLayoutMkLst>
          <pc:spChg chg="mod">
            <ac:chgData name="Xiaofei Wang" userId="6e1836d3-2ed9-4ae5-8700-9029b71c19c7" providerId="ADAL" clId="{9862B0D3-D89D-4B67-950E-105CB1768B33}" dt="2023-11-02T22:36:01.788" v="1"/>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2"/>
          </pc:sldLayoutMkLst>
          <pc:spChg chg="mod">
            <ac:chgData name="Xiaofei Wang" userId="6e1836d3-2ed9-4ae5-8700-9029b71c19c7" providerId="ADAL" clId="{9862B0D3-D89D-4B67-950E-105CB1768B33}" dt="2023-11-02T22:36:01.788" v="1"/>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3"/>
          </pc:sldLayoutMkLst>
          <pc:spChg chg="mod">
            <ac:chgData name="Xiaofei Wang" userId="6e1836d3-2ed9-4ae5-8700-9029b71c19c7" providerId="ADAL" clId="{9862B0D3-D89D-4B67-950E-105CB1768B33}" dt="2023-11-02T22:36:01.788" v="1"/>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4"/>
          </pc:sldLayoutMkLst>
          <pc:spChg chg="mod">
            <ac:chgData name="Xiaofei Wang" userId="6e1836d3-2ed9-4ae5-8700-9029b71c19c7" providerId="ADAL" clId="{9862B0D3-D89D-4B67-950E-105CB1768B33}" dt="2023-11-02T22:36:01.788" v="1"/>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5"/>
          </pc:sldLayoutMkLst>
          <pc:spChg chg="mod">
            <ac:chgData name="Xiaofei Wang" userId="6e1836d3-2ed9-4ae5-8700-9029b71c19c7" providerId="ADAL" clId="{9862B0D3-D89D-4B67-950E-105CB1768B33}" dt="2023-11-02T22:36:01.788" v="1"/>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8"/>
          </pc:sldLayoutMkLst>
          <pc:spChg chg="mod">
            <ac:chgData name="Xiaofei Wang" userId="6e1836d3-2ed9-4ae5-8700-9029b71c19c7" providerId="ADAL" clId="{9862B0D3-D89D-4B67-950E-105CB1768B33}" dt="2023-11-02T22:36:01.788" v="1"/>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862B0D3-D89D-4B67-950E-105CB1768B33}" dt="2023-11-02T22:36:01.788" v="1"/>
          <pc:sldLayoutMkLst>
            <pc:docMk/>
            <pc:sldMasterMk cId="0" sldId="2147483648"/>
            <pc:sldLayoutMk cId="0" sldId="2147483659"/>
          </pc:sldLayoutMkLst>
          <pc:spChg chg="mod">
            <ac:chgData name="Xiaofei Wang" userId="6e1836d3-2ed9-4ae5-8700-9029b71c19c7" providerId="ADAL" clId="{9862B0D3-D89D-4B67-950E-105CB1768B33}" dt="2023-11-02T22:36:01.788" v="1"/>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2-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11-22/987r23: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73390878"/>
              </p:ext>
            </p:extLst>
          </p:nvPr>
        </p:nvGraphicFramePr>
        <p:xfrm>
          <a:off x="746125" y="1673225"/>
          <a:ext cx="11233150" cy="4548188"/>
        </p:xfrm>
        <a:graphic>
          <a:graphicData uri="http://schemas.openxmlformats.org/presentationml/2006/ole">
            <mc:AlternateContent xmlns:mc="http://schemas.openxmlformats.org/markup-compatibility/2006">
              <mc:Choice xmlns:v="urn:schemas-microsoft-com:vml" Requires="v">
                <p:oleObj name="Document" r:id="rId3" imgW="10491798" imgH="4256673" progId="Word.Document.8">
                  <p:embed/>
                </p:oleObj>
              </mc:Choice>
              <mc:Fallback>
                <p:oleObj name="Document" r:id="rId3" imgW="10491798" imgH="4256673" progId="Word.Document.8">
                  <p:embed/>
                  <p:pic>
                    <p:nvPicPr>
                      <p:cNvPr id="3075" name="Object 3"/>
                      <p:cNvPicPr>
                        <a:picLocks noChangeAspect="1" noChangeArrowheads="1"/>
                      </p:cNvPicPr>
                      <p:nvPr/>
                    </p:nvPicPr>
                    <p:blipFill>
                      <a:blip r:embed="rId4"/>
                      <a:srcRect/>
                      <a:stretch>
                        <a:fillRect/>
                      </a:stretch>
                    </p:blipFill>
                    <p:spPr bwMode="auto">
                      <a:xfrm>
                        <a:off x="746125" y="1673225"/>
                        <a:ext cx="11233150" cy="4548188"/>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800100" lvl="1">
              <a:buFont typeface="Arial" panose="020B0604020202020204" pitchFamily="34" charset="0"/>
              <a:buChar char="•"/>
            </a:pPr>
            <a:r>
              <a:rPr lang="en-US" dirty="0">
                <a:latin typeface="Times New Roman" panose="02020603050405020304" pitchFamily="18" charset="0"/>
              </a:rPr>
              <a:t>Expected to be updated with additional privacy considerations for </a:t>
            </a:r>
            <a:r>
              <a:rPr lang="en-US">
                <a:latin typeface="Times New Roman" panose="02020603050405020304" pitchFamily="18" charset="0"/>
              </a:rPr>
              <a:t>two of the use </a:t>
            </a:r>
            <a:r>
              <a:rPr lang="en-US" dirty="0">
                <a:latin typeface="Times New Roman" panose="02020603050405020304" pitchFamily="18" charset="0"/>
              </a:rPr>
              <a:t>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41946</TotalTime>
  <Words>2582</Words>
  <Application>Microsoft Office PowerPoint</Application>
  <PresentationFormat>Widescreen</PresentationFormat>
  <Paragraphs>392</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111</cp:revision>
  <cp:lastPrinted>1601-01-01T00:00:00Z</cp:lastPrinted>
  <dcterms:created xsi:type="dcterms:W3CDTF">2018-05-05T22:00:08Z</dcterms:created>
  <dcterms:modified xsi:type="dcterms:W3CDTF">2023-11-14T21:36:44Z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