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2944B-C98E-4890-966C-B182A179FD75}" v="2" dt="2023-11-17T04:06:36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4C2944B-C98E-4890-966C-B182A179FD75}"/>
    <pc:docChg chg="custSel delSld modSld modMainMaster">
      <pc:chgData name="Xiaofei Wang" userId="6e1836d3-2ed9-4ae5-8700-9029b71c19c7" providerId="ADAL" clId="{94C2944B-C98E-4890-966C-B182A179FD75}" dt="2023-11-17T04:17:01.637" v="391" actId="20577"/>
      <pc:docMkLst>
        <pc:docMk/>
      </pc:docMkLst>
      <pc:sldChg chg="modSp mod">
        <pc:chgData name="Xiaofei Wang" userId="6e1836d3-2ed9-4ae5-8700-9029b71c19c7" providerId="ADAL" clId="{94C2944B-C98E-4890-966C-B182A179FD75}" dt="2023-11-17T04:17:01.637" v="391" actId="20577"/>
        <pc:sldMkLst>
          <pc:docMk/>
          <pc:sldMk cId="0" sldId="288"/>
        </pc:sld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94C2944B-C98E-4890-966C-B182A179FD75}" dt="2023-11-17T04:17:01.637" v="39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94C2944B-C98E-4890-966C-B182A179FD75}" dt="2023-11-17T04:12:59.537" v="257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94C2944B-C98E-4890-966C-B182A179FD75}" dt="2023-11-17T04:06:44.540" v="7" actId="20577"/>
        <pc:sldMkLst>
          <pc:docMk/>
          <pc:sldMk cId="0" sldId="290"/>
        </pc:sld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94C2944B-C98E-4890-966C-B182A179FD75}" dt="2023-11-17T04:06:44.540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94C2944B-C98E-4890-966C-B182A179FD75}" dt="2023-11-17T04:06:36.316" v="1"/>
        <pc:sldMkLst>
          <pc:docMk/>
          <pc:sldMk cId="0" sldId="332"/>
        </pc:sld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94C2944B-C98E-4890-966C-B182A179FD75}" dt="2023-11-17T04:14:11.963" v="363" actId="108"/>
        <pc:sldMkLst>
          <pc:docMk/>
          <pc:sldMk cId="1216778654" sldId="524"/>
        </pc:sld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94C2944B-C98E-4890-966C-B182A179FD75}" dt="2023-11-17T04:14:11.963" v="363" actId="108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del">
        <pc:chgData name="Xiaofei Wang" userId="6e1836d3-2ed9-4ae5-8700-9029b71c19c7" providerId="ADAL" clId="{94C2944B-C98E-4890-966C-B182A179FD75}" dt="2023-11-17T04:12:06.777" v="129" actId="47"/>
        <pc:sldMkLst>
          <pc:docMk/>
          <pc:sldMk cId="3933531436" sldId="526"/>
        </pc:sld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k cId="3933531436" sldId="526"/>
            <ac:spMk id="2" creationId="{92B43621-837E-8D47-9CDC-89DF0A853A44}"/>
          </ac:spMkLst>
        </pc:spChg>
      </pc:sldChg>
      <pc:sldMasterChg chg="modSp modSldLayout">
        <pc:chgData name="Xiaofei Wang" userId="6e1836d3-2ed9-4ae5-8700-9029b71c19c7" providerId="ADAL" clId="{94C2944B-C98E-4890-966C-B182A179FD75}" dt="2023-11-17T04:06:36.316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4C2944B-C98E-4890-966C-B182A179FD75}" dt="2023-11-17T04:06:36.316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94C2944B-C98E-4890-966C-B182A179FD75}" dt="2023-11-17T04:06:14.325" v="0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2944B-C98E-4890-966C-B182A179FD75}" dt="2023-11-17T04:06:36.316" v="1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94C2944B-C98E-4890-966C-B182A179FD75}" dt="2023-11-17T04:06:36.316" v="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802.11-23/1758r0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November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November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11-23/1718r3</a:t>
            </a:r>
            <a:endParaRPr lang="en-US" sz="18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8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5 technical report draft proposals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1800" dirty="0"/>
              <a:t>Report 11-22-987R25 has been approved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3 additional technical contributions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1800" dirty="0"/>
              <a:t>1 additional use case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1800" dirty="0"/>
              <a:t>2 additional technical contributions requesting additional report changes</a:t>
            </a:r>
          </a:p>
          <a:p>
            <a:pPr marL="1028700" lvl="3" indent="-342900"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r>
              <a:rPr lang="en-US" sz="2200" dirty="0"/>
              <a:t>Request WG chair for the extension of the AIML TIG to look at additional technical contributions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case an extension is granted, look at additional technical contributions and use cases for AIML</a:t>
            </a:r>
          </a:p>
          <a:p>
            <a:pPr>
              <a:lnSpc>
                <a:spcPct val="90000"/>
              </a:lnSpc>
            </a:pPr>
            <a:r>
              <a:rPr lang="en-US" dirty="0"/>
              <a:t>Privacy </a:t>
            </a:r>
            <a:r>
              <a:rPr lang="en-US"/>
              <a:t>considerations for use cases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 2024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6479</TotalTime>
  <Words>193</Words>
  <Application>Microsoft Office PowerPoint</Application>
  <PresentationFormat>Widescreen</PresentationFormat>
  <Paragraphs>54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</vt:lpstr>
      <vt:lpstr>Document</vt:lpstr>
      <vt:lpstr>November 2023 AIML TIG Closing Report</vt:lpstr>
      <vt:lpstr>Abstract</vt:lpstr>
      <vt:lpstr>Work Completed</vt:lpstr>
      <vt:lpstr>Plans for Jan 2024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212</cp:revision>
  <cp:lastPrinted>1998-02-10T13:28:06Z</cp:lastPrinted>
  <dcterms:created xsi:type="dcterms:W3CDTF">2007-05-21T21:00:37Z</dcterms:created>
  <dcterms:modified xsi:type="dcterms:W3CDTF">2023-11-17T04:17:03Z</dcterms:modified>
  <cp:category/>
</cp:coreProperties>
</file>