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332" r:id="rId3"/>
    <p:sldId id="524" r:id="rId4"/>
    <p:sldId id="288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C2944B-C98E-4890-966C-B182A179FD75}" v="2" dt="2023-11-17T04:06:36.3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63" d="100"/>
          <a:sy n="63" d="100"/>
        </p:scale>
        <p:origin x="780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94C2944B-C98E-4890-966C-B182A179FD75}"/>
    <pc:docChg chg="custSel delSld modSld modMainMaster">
      <pc:chgData name="Xiaofei Wang" userId="6e1836d3-2ed9-4ae5-8700-9029b71c19c7" providerId="ADAL" clId="{94C2944B-C98E-4890-966C-B182A179FD75}" dt="2023-11-17T04:17:01.637" v="391" actId="20577"/>
      <pc:docMkLst>
        <pc:docMk/>
      </pc:docMkLst>
      <pc:sldChg chg="modSp mod">
        <pc:chgData name="Xiaofei Wang" userId="6e1836d3-2ed9-4ae5-8700-9029b71c19c7" providerId="ADAL" clId="{94C2944B-C98E-4890-966C-B182A179FD75}" dt="2023-11-17T04:17:01.637" v="391" actId="20577"/>
        <pc:sldMkLst>
          <pc:docMk/>
          <pc:sldMk cId="0" sldId="288"/>
        </pc:sldMkLst>
        <pc:spChg chg="mod">
          <ac:chgData name="Xiaofei Wang" userId="6e1836d3-2ed9-4ae5-8700-9029b71c19c7" providerId="ADAL" clId="{94C2944B-C98E-4890-966C-B182A179FD75}" dt="2023-11-17T04:06:36.316" v="1"/>
          <ac:spMkLst>
            <pc:docMk/>
            <pc:sldMk cId="0" sldId="288"/>
            <ac:spMk id="2" creationId="{92B43621-837E-8D47-9CDC-89DF0A853A44}"/>
          </ac:spMkLst>
        </pc:spChg>
        <pc:spChg chg="mod">
          <ac:chgData name="Xiaofei Wang" userId="6e1836d3-2ed9-4ae5-8700-9029b71c19c7" providerId="ADAL" clId="{94C2944B-C98E-4890-966C-B182A179FD75}" dt="2023-11-17T04:17:01.637" v="391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Xiaofei Wang" userId="6e1836d3-2ed9-4ae5-8700-9029b71c19c7" providerId="ADAL" clId="{94C2944B-C98E-4890-966C-B182A179FD75}" dt="2023-11-17T04:12:59.537" v="257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Xiaofei Wang" userId="6e1836d3-2ed9-4ae5-8700-9029b71c19c7" providerId="ADAL" clId="{94C2944B-C98E-4890-966C-B182A179FD75}" dt="2023-11-17T04:06:44.540" v="7" actId="20577"/>
        <pc:sldMkLst>
          <pc:docMk/>
          <pc:sldMk cId="0" sldId="290"/>
        </pc:sldMkLst>
        <pc:spChg chg="mod">
          <ac:chgData name="Xiaofei Wang" userId="6e1836d3-2ed9-4ae5-8700-9029b71c19c7" providerId="ADAL" clId="{94C2944B-C98E-4890-966C-B182A179FD75}" dt="2023-11-17T04:06:36.316" v="1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94C2944B-C98E-4890-966C-B182A179FD75}" dt="2023-11-17T04:06:36.316" v="1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94C2944B-C98E-4890-966C-B182A179FD75}" dt="2023-11-17T04:06:44.540" v="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">
        <pc:chgData name="Xiaofei Wang" userId="6e1836d3-2ed9-4ae5-8700-9029b71c19c7" providerId="ADAL" clId="{94C2944B-C98E-4890-966C-B182A179FD75}" dt="2023-11-17T04:06:36.316" v="1"/>
        <pc:sldMkLst>
          <pc:docMk/>
          <pc:sldMk cId="0" sldId="332"/>
        </pc:sldMkLst>
        <pc:spChg chg="mod">
          <ac:chgData name="Xiaofei Wang" userId="6e1836d3-2ed9-4ae5-8700-9029b71c19c7" providerId="ADAL" clId="{94C2944B-C98E-4890-966C-B182A179FD75}" dt="2023-11-17T04:06:36.316" v="1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94C2944B-C98E-4890-966C-B182A179FD75}" dt="2023-11-17T04:06:36.316" v="1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94C2944B-C98E-4890-966C-B182A179FD75}" dt="2023-11-17T04:14:11.963" v="363" actId="108"/>
        <pc:sldMkLst>
          <pc:docMk/>
          <pc:sldMk cId="1216778654" sldId="524"/>
        </pc:sldMkLst>
        <pc:spChg chg="mod">
          <ac:chgData name="Xiaofei Wang" userId="6e1836d3-2ed9-4ae5-8700-9029b71c19c7" providerId="ADAL" clId="{94C2944B-C98E-4890-966C-B182A179FD75}" dt="2023-11-17T04:06:36.316" v="1"/>
          <ac:spMkLst>
            <pc:docMk/>
            <pc:sldMk cId="1216778654" sldId="524"/>
            <ac:spMk id="2" creationId="{92B43621-837E-8D47-9CDC-89DF0A853A44}"/>
          </ac:spMkLst>
        </pc:spChg>
        <pc:spChg chg="mod">
          <ac:chgData name="Xiaofei Wang" userId="6e1836d3-2ed9-4ae5-8700-9029b71c19c7" providerId="ADAL" clId="{94C2944B-C98E-4890-966C-B182A179FD75}" dt="2023-11-17T04:14:11.963" v="363" actId="108"/>
          <ac:spMkLst>
            <pc:docMk/>
            <pc:sldMk cId="1216778654" sldId="524"/>
            <ac:spMk id="5126" creationId="{00000000-0000-0000-0000-000000000000}"/>
          </ac:spMkLst>
        </pc:spChg>
      </pc:sldChg>
      <pc:sldChg chg="modSp del">
        <pc:chgData name="Xiaofei Wang" userId="6e1836d3-2ed9-4ae5-8700-9029b71c19c7" providerId="ADAL" clId="{94C2944B-C98E-4890-966C-B182A179FD75}" dt="2023-11-17T04:12:06.777" v="129" actId="47"/>
        <pc:sldMkLst>
          <pc:docMk/>
          <pc:sldMk cId="3933531436" sldId="526"/>
        </pc:sldMkLst>
        <pc:spChg chg="mod">
          <ac:chgData name="Xiaofei Wang" userId="6e1836d3-2ed9-4ae5-8700-9029b71c19c7" providerId="ADAL" clId="{94C2944B-C98E-4890-966C-B182A179FD75}" dt="2023-11-17T04:06:36.316" v="1"/>
          <ac:spMkLst>
            <pc:docMk/>
            <pc:sldMk cId="3933531436" sldId="526"/>
            <ac:spMk id="2" creationId="{92B43621-837E-8D47-9CDC-89DF0A853A44}"/>
          </ac:spMkLst>
        </pc:spChg>
      </pc:sldChg>
      <pc:sldMasterChg chg="modSp modSldLayout">
        <pc:chgData name="Xiaofei Wang" userId="6e1836d3-2ed9-4ae5-8700-9029b71c19c7" providerId="ADAL" clId="{94C2944B-C98E-4890-966C-B182A179FD75}" dt="2023-11-17T04:06:36.316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94C2944B-C98E-4890-966C-B182A179FD75}" dt="2023-11-17T04:06:36.316" v="1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Xiaofei Wang" userId="6e1836d3-2ed9-4ae5-8700-9029b71c19c7" providerId="ADAL" clId="{94C2944B-C98E-4890-966C-B182A179FD75}" dt="2023-11-17T04:06:14.325" v="0"/>
          <ac:spMkLst>
            <pc:docMk/>
            <pc:sldMasterMk cId="0" sldId="2147483648"/>
            <ac:spMk id="1031" creationId="{00000000-0000-0000-0000-000000000000}"/>
          </ac:spMkLst>
        </pc:spChg>
        <pc:sldLayoutChg chg="modSp">
          <pc:chgData name="Xiaofei Wang" userId="6e1836d3-2ed9-4ae5-8700-9029b71c19c7" providerId="ADAL" clId="{94C2944B-C98E-4890-966C-B182A179FD75}" dt="2023-11-17T04:06:36.316" v="1"/>
          <pc:sldLayoutMkLst>
            <pc:docMk/>
            <pc:sldMasterMk cId="0" sldId="2147483648"/>
            <pc:sldLayoutMk cId="0" sldId="2147484206"/>
          </pc:sldLayoutMkLst>
          <pc:spChg chg="mod">
            <ac:chgData name="Xiaofei Wang" userId="6e1836d3-2ed9-4ae5-8700-9029b71c19c7" providerId="ADAL" clId="{94C2944B-C98E-4890-966C-B182A179FD75}" dt="2023-11-17T04:06:36.316" v="1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4C2944B-C98E-4890-966C-B182A179FD75}" dt="2023-11-17T04:06:36.316" v="1"/>
          <pc:sldLayoutMkLst>
            <pc:docMk/>
            <pc:sldMasterMk cId="0" sldId="2147483648"/>
            <pc:sldLayoutMk cId="0" sldId="2147484207"/>
          </pc:sldLayoutMkLst>
          <pc:spChg chg="mod">
            <ac:chgData name="Xiaofei Wang" userId="6e1836d3-2ed9-4ae5-8700-9029b71c19c7" providerId="ADAL" clId="{94C2944B-C98E-4890-966C-B182A179FD75}" dt="2023-11-17T04:06:36.316" v="1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4C2944B-C98E-4890-966C-B182A179FD75}" dt="2023-11-17T04:06:36.316" v="1"/>
          <pc:sldLayoutMkLst>
            <pc:docMk/>
            <pc:sldMasterMk cId="0" sldId="2147483648"/>
            <pc:sldLayoutMk cId="0" sldId="2147484208"/>
          </pc:sldLayoutMkLst>
          <pc:spChg chg="mod">
            <ac:chgData name="Xiaofei Wang" userId="6e1836d3-2ed9-4ae5-8700-9029b71c19c7" providerId="ADAL" clId="{94C2944B-C98E-4890-966C-B182A179FD75}" dt="2023-11-17T04:06:36.316" v="1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4C2944B-C98E-4890-966C-B182A179FD75}" dt="2023-11-17T04:06:36.316" v="1"/>
          <pc:sldLayoutMkLst>
            <pc:docMk/>
            <pc:sldMasterMk cId="0" sldId="2147483648"/>
            <pc:sldLayoutMk cId="0" sldId="2147484209"/>
          </pc:sldLayoutMkLst>
          <pc:spChg chg="mod">
            <ac:chgData name="Xiaofei Wang" userId="6e1836d3-2ed9-4ae5-8700-9029b71c19c7" providerId="ADAL" clId="{94C2944B-C98E-4890-966C-B182A179FD75}" dt="2023-11-17T04:06:36.316" v="1"/>
            <ac:spMkLst>
              <pc:docMk/>
              <pc:sldMasterMk cId="0" sldId="2147483648"/>
              <pc:sldLayoutMk cId="0" sldId="2147484209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4C2944B-C98E-4890-966C-B182A179FD75}" dt="2023-11-17T04:06:36.316" v="1"/>
          <pc:sldLayoutMkLst>
            <pc:docMk/>
            <pc:sldMasterMk cId="0" sldId="2147483648"/>
            <pc:sldLayoutMk cId="0" sldId="2147484210"/>
          </pc:sldLayoutMkLst>
          <pc:spChg chg="mod">
            <ac:chgData name="Xiaofei Wang" userId="6e1836d3-2ed9-4ae5-8700-9029b71c19c7" providerId="ADAL" clId="{94C2944B-C98E-4890-966C-B182A179FD75}" dt="2023-11-17T04:06:36.316" v="1"/>
            <ac:spMkLst>
              <pc:docMk/>
              <pc:sldMasterMk cId="0" sldId="2147483648"/>
              <pc:sldLayoutMk cId="0" sldId="2147484210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4C2944B-C98E-4890-966C-B182A179FD75}" dt="2023-11-17T04:06:36.316" v="1"/>
          <pc:sldLayoutMkLst>
            <pc:docMk/>
            <pc:sldMasterMk cId="0" sldId="2147483648"/>
            <pc:sldLayoutMk cId="0" sldId="2147484211"/>
          </pc:sldLayoutMkLst>
          <pc:spChg chg="mod">
            <ac:chgData name="Xiaofei Wang" userId="6e1836d3-2ed9-4ae5-8700-9029b71c19c7" providerId="ADAL" clId="{94C2944B-C98E-4890-966C-B182A179FD75}" dt="2023-11-17T04:06:36.316" v="1"/>
            <ac:spMkLst>
              <pc:docMk/>
              <pc:sldMasterMk cId="0" sldId="2147483648"/>
              <pc:sldLayoutMk cId="0" sldId="2147484211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4C2944B-C98E-4890-966C-B182A179FD75}" dt="2023-11-17T04:06:36.316" v="1"/>
          <pc:sldLayoutMkLst>
            <pc:docMk/>
            <pc:sldMasterMk cId="0" sldId="2147483648"/>
            <pc:sldLayoutMk cId="0" sldId="2147484212"/>
          </pc:sldLayoutMkLst>
          <pc:spChg chg="mod">
            <ac:chgData name="Xiaofei Wang" userId="6e1836d3-2ed9-4ae5-8700-9029b71c19c7" providerId="ADAL" clId="{94C2944B-C98E-4890-966C-B182A179FD75}" dt="2023-11-17T04:06:36.316" v="1"/>
            <ac:spMkLst>
              <pc:docMk/>
              <pc:sldMasterMk cId="0" sldId="2147483648"/>
              <pc:sldLayoutMk cId="0" sldId="214748421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4C2944B-C98E-4890-966C-B182A179FD75}" dt="2023-11-17T04:06:36.316" v="1"/>
          <pc:sldLayoutMkLst>
            <pc:docMk/>
            <pc:sldMasterMk cId="0" sldId="2147483648"/>
            <pc:sldLayoutMk cId="0" sldId="2147484213"/>
          </pc:sldLayoutMkLst>
          <pc:spChg chg="mod">
            <ac:chgData name="Xiaofei Wang" userId="6e1836d3-2ed9-4ae5-8700-9029b71c19c7" providerId="ADAL" clId="{94C2944B-C98E-4890-966C-B182A179FD75}" dt="2023-11-17T04:06:36.316" v="1"/>
            <ac:spMkLst>
              <pc:docMk/>
              <pc:sldMasterMk cId="0" sldId="2147483648"/>
              <pc:sldLayoutMk cId="0" sldId="2147484213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4C2944B-C98E-4890-966C-B182A179FD75}" dt="2023-11-17T04:06:36.316" v="1"/>
          <pc:sldLayoutMkLst>
            <pc:docMk/>
            <pc:sldMasterMk cId="0" sldId="2147483648"/>
            <pc:sldLayoutMk cId="0" sldId="2147484214"/>
          </pc:sldLayoutMkLst>
          <pc:spChg chg="mod">
            <ac:chgData name="Xiaofei Wang" userId="6e1836d3-2ed9-4ae5-8700-9029b71c19c7" providerId="ADAL" clId="{94C2944B-C98E-4890-966C-B182A179FD75}" dt="2023-11-17T04:06:36.316" v="1"/>
            <ac:spMkLst>
              <pc:docMk/>
              <pc:sldMasterMk cId="0" sldId="2147483648"/>
              <pc:sldLayoutMk cId="0" sldId="2147484214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4C2944B-C98E-4890-966C-B182A179FD75}" dt="2023-11-17T04:06:36.316" v="1"/>
          <pc:sldLayoutMkLst>
            <pc:docMk/>
            <pc:sldMasterMk cId="0" sldId="2147483648"/>
            <pc:sldLayoutMk cId="0" sldId="2147484215"/>
          </pc:sldLayoutMkLst>
          <pc:spChg chg="mod">
            <ac:chgData name="Xiaofei Wang" userId="6e1836d3-2ed9-4ae5-8700-9029b71c19c7" providerId="ADAL" clId="{94C2944B-C98E-4890-966C-B182A179FD75}" dt="2023-11-17T04:06:36.316" v="1"/>
            <ac:spMkLst>
              <pc:docMk/>
              <pc:sldMasterMk cId="0" sldId="2147483648"/>
              <pc:sldLayoutMk cId="0" sldId="2147484215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4C2944B-C98E-4890-966C-B182A179FD75}" dt="2023-11-17T04:06:36.316" v="1"/>
          <pc:sldLayoutMkLst>
            <pc:docMk/>
            <pc:sldMasterMk cId="0" sldId="2147483648"/>
            <pc:sldLayoutMk cId="0" sldId="2147484216"/>
          </pc:sldLayoutMkLst>
          <pc:spChg chg="mod">
            <ac:chgData name="Xiaofei Wang" userId="6e1836d3-2ed9-4ae5-8700-9029b71c19c7" providerId="ADAL" clId="{94C2944B-C98E-4890-966C-B182A179FD75}" dt="2023-11-17T04:06:36.316" v="1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4C2944B-C98E-4890-966C-B182A179FD75}" dt="2023-11-17T04:06:36.316" v="1"/>
          <pc:sldLayoutMkLst>
            <pc:docMk/>
            <pc:sldMasterMk cId="0" sldId="2147483648"/>
            <pc:sldLayoutMk cId="0" sldId="2147484217"/>
          </pc:sldLayoutMkLst>
          <pc:spChg chg="mod">
            <ac:chgData name="Xiaofei Wang" userId="6e1836d3-2ed9-4ae5-8700-9029b71c19c7" providerId="ADAL" clId="{94C2944B-C98E-4890-966C-B182A179FD75}" dt="2023-11-17T04:06:36.316" v="1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61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4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802.11-23/1758r0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74123" y="6475413"/>
            <a:ext cx="1717778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November 2023 AIML TIG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2023-11-16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024517"/>
              </p:ext>
            </p:extLst>
          </p:nvPr>
        </p:nvGraphicFramePr>
        <p:xfrm>
          <a:off x="2071688" y="2357438"/>
          <a:ext cx="85598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4348" imgH="1182309" progId="Word.Document.8">
                  <p:embed/>
                </p:oleObj>
              </mc:Choice>
              <mc:Fallback>
                <p:oleObj name="Document" r:id="rId3" imgW="8534348" imgH="1182309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357438"/>
                        <a:ext cx="85598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November 2023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/>
              <a:t>Closing report for the AIML TIG for November 2023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04240" y="1524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3 Meeting Slots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Monday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Tuesday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Thursday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b="1" i="1" dirty="0"/>
              <a:t>Agenda:</a:t>
            </a:r>
            <a:r>
              <a:rPr lang="en-US" sz="2000" dirty="0"/>
              <a:t> 11-23/1718r3</a:t>
            </a:r>
            <a:endParaRPr lang="en-US" sz="1800" dirty="0"/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8 technical contributions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5 technical report draft proposals</a:t>
            </a:r>
          </a:p>
          <a:p>
            <a:pPr marL="1028700" lvl="3" indent="-342900">
              <a:lnSpc>
                <a:spcPct val="90000"/>
              </a:lnSpc>
            </a:pPr>
            <a:r>
              <a:rPr lang="en-US" sz="1800" dirty="0"/>
              <a:t>Report 11-22-987R25 has been approved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3 additional technical contributions</a:t>
            </a:r>
          </a:p>
          <a:p>
            <a:pPr marL="1028700" lvl="3" indent="-342900">
              <a:lnSpc>
                <a:spcPct val="90000"/>
              </a:lnSpc>
            </a:pPr>
            <a:r>
              <a:rPr lang="en-US" sz="1800" dirty="0"/>
              <a:t>1 additional use case</a:t>
            </a:r>
          </a:p>
          <a:p>
            <a:pPr marL="1028700" lvl="3" indent="-342900">
              <a:lnSpc>
                <a:spcPct val="90000"/>
              </a:lnSpc>
            </a:pPr>
            <a:r>
              <a:rPr lang="en-US" sz="1800" dirty="0"/>
              <a:t>2 additional technical contributions requesting additional report changes</a:t>
            </a:r>
          </a:p>
          <a:p>
            <a:pPr marL="1028700" lvl="3" indent="-342900">
              <a:lnSpc>
                <a:spcPct val="90000"/>
              </a:lnSpc>
            </a:pPr>
            <a:endParaRPr lang="en-US" sz="1800" dirty="0"/>
          </a:p>
          <a:p>
            <a:pPr marL="342900" lvl="1" indent="-342900">
              <a:lnSpc>
                <a:spcPct val="90000"/>
              </a:lnSpc>
            </a:pPr>
            <a:r>
              <a:rPr lang="en-US" sz="2200" dirty="0"/>
              <a:t>Request WG chair for the extension of the AIML TIG to look at additional technical contributions</a:t>
            </a:r>
          </a:p>
          <a:p>
            <a:pPr marL="342900" lvl="2" indent="0">
              <a:lnSpc>
                <a:spcPct val="90000"/>
              </a:lnSpc>
              <a:buNone/>
            </a:pPr>
            <a:endParaRPr lang="en-US" sz="900" dirty="0"/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21677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case an extension is granted, look at additional technical contributions and use cases for AIML</a:t>
            </a:r>
          </a:p>
          <a:p>
            <a:pPr>
              <a:lnSpc>
                <a:spcPct val="90000"/>
              </a:lnSpc>
            </a:pPr>
            <a:r>
              <a:rPr lang="en-US" dirty="0"/>
              <a:t>Privacy </a:t>
            </a:r>
            <a:r>
              <a:rPr lang="en-US"/>
              <a:t>considerations for use cases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Jan 2024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6479</TotalTime>
  <Words>193</Words>
  <Application>Microsoft Office PowerPoint</Application>
  <PresentationFormat>Widescreen</PresentationFormat>
  <Paragraphs>54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802-11-Submission</vt:lpstr>
      <vt:lpstr>Document</vt:lpstr>
      <vt:lpstr>November 2023 AIML TIG Closing Report</vt:lpstr>
      <vt:lpstr>Abstract</vt:lpstr>
      <vt:lpstr>Work Completed</vt:lpstr>
      <vt:lpstr>Plans for Jan 2024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Xiaofei Wang</cp:lastModifiedBy>
  <cp:revision>212</cp:revision>
  <cp:lastPrinted>1998-02-10T13:28:06Z</cp:lastPrinted>
  <dcterms:created xsi:type="dcterms:W3CDTF">2007-05-21T21:00:37Z</dcterms:created>
  <dcterms:modified xsi:type="dcterms:W3CDTF">2023-11-17T04:17:03Z</dcterms:modified>
  <cp:category/>
</cp:coreProperties>
</file>