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6" r:id="rId10"/>
    <p:sldId id="4521" r:id="rId11"/>
    <p:sldId id="19317" r:id="rId12"/>
    <p:sldId id="4522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762" autoAdjust="0"/>
    <p:restoredTop sz="93771" autoAdjust="0"/>
  </p:normalViewPr>
  <p:slideViewPr>
    <p:cSldViewPr showGuides="1">
      <p:cViewPr varScale="1">
        <p:scale>
          <a:sx n="96" d="100"/>
          <a:sy n="96" d="100"/>
        </p:scale>
        <p:origin x="370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823E6EA6-2AF7-4A81-ABE0-B28FC85BCF4F}"/>
    <pc:docChg chg="modMainMaster">
      <pc:chgData name="Rich Kennedy" userId="e810d86e-335d-4c6e-9b29-76a01f35df5d" providerId="ADAL" clId="{823E6EA6-2AF7-4A81-ABE0-B28FC85BCF4F}" dt="2023-11-15T18:43:01.264" v="1" actId="20577"/>
      <pc:docMkLst>
        <pc:docMk/>
      </pc:docMkLst>
      <pc:sldMasterChg chg="modSp mod">
        <pc:chgData name="Rich Kennedy" userId="e810d86e-335d-4c6e-9b29-76a01f35df5d" providerId="ADAL" clId="{823E6EA6-2AF7-4A81-ABE0-B28FC85BCF4F}" dt="2023-11-15T18:43:01.264" v="1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823E6EA6-2AF7-4A81-ABE0-B28FC85BCF4F}" dt="2023-11-15T18:43:01.264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539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</a:t>
            </a:r>
            <a:r>
              <a:rPr lang="en-GB" altLang="en-US" sz="1800" b="1"/>
              <a:t>IEEE 802.11-23/1738r2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November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2023-10-15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Item; BRAN #121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Meetings with the US FCC</a:t>
            </a:r>
          </a:p>
          <a:p>
            <a:pPr lvl="1"/>
            <a:r>
              <a:rPr lang="en-US" dirty="0"/>
              <a:t>Met with:</a:t>
            </a:r>
          </a:p>
          <a:p>
            <a:pPr lvl="2"/>
            <a:r>
              <a:rPr lang="en-US" dirty="0"/>
              <a:t>Chairwoman </a:t>
            </a:r>
            <a:r>
              <a:rPr lang="en-US" dirty="0" err="1"/>
              <a:t>Rosenworcel</a:t>
            </a:r>
            <a:endParaRPr lang="en-US" dirty="0"/>
          </a:p>
          <a:p>
            <a:pPr lvl="2"/>
            <a:r>
              <a:rPr lang="en-US" dirty="0"/>
              <a:t>Commissioners Gomez, Carr and Starks</a:t>
            </a:r>
          </a:p>
          <a:p>
            <a:pPr lvl="2"/>
            <a:r>
              <a:rPr lang="en-US" dirty="0"/>
              <a:t>Commissioner </a:t>
            </a:r>
            <a:r>
              <a:rPr lang="en-US" dirty="0" err="1"/>
              <a:t>Simington’s</a:t>
            </a:r>
            <a:r>
              <a:rPr lang="en-US" dirty="0"/>
              <a:t> Chief of Staff</a:t>
            </a:r>
          </a:p>
          <a:p>
            <a:pPr lvl="2"/>
            <a:r>
              <a:rPr lang="en-US" dirty="0"/>
              <a:t>OET (13 people)</a:t>
            </a:r>
          </a:p>
          <a:p>
            <a:pPr lvl="1"/>
            <a:r>
              <a:rPr lang="en-US" dirty="0"/>
              <a:t>Messages</a:t>
            </a:r>
          </a:p>
          <a:p>
            <a:pPr lvl="2"/>
            <a:r>
              <a:rPr lang="en-US" dirty="0"/>
              <a:t>Tremendous market growth – 5 billion new devices in 2023</a:t>
            </a:r>
          </a:p>
          <a:p>
            <a:pPr lvl="2"/>
            <a:r>
              <a:rPr lang="en-US" dirty="0"/>
              <a:t>Strong Bluetooth technology roadmap adding more use cases and demanding applications </a:t>
            </a:r>
          </a:p>
          <a:p>
            <a:pPr lvl="2"/>
            <a:r>
              <a:rPr lang="en-US" dirty="0"/>
              <a:t>Need for additional spectrum</a:t>
            </a:r>
          </a:p>
          <a:p>
            <a:pPr lvl="2"/>
            <a:r>
              <a:rPr lang="en-US" dirty="0"/>
              <a:t>Working with other unlicensed technologies to optimize sharing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C738-02CB-1D2A-48BC-E092A147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 [2]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16CA6-91F8-2945-6A7F-039EA99B6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summary:</a:t>
            </a:r>
          </a:p>
          <a:p>
            <a:pPr lvl="1"/>
            <a:r>
              <a:rPr lang="en-US" sz="1800" dirty="0"/>
              <a:t>Bluetooth is the most deployed wireless connectivity technology supporting a vast array of applications</a:t>
            </a:r>
          </a:p>
          <a:p>
            <a:pPr lvl="1"/>
            <a:r>
              <a:rPr lang="en-US" sz="1800" dirty="0"/>
              <a:t>With 5 billion new devices shipping this year (7 billion by 2027) added to the 10s of billions already in use, 83.5 MHz of spectrum will not suffice</a:t>
            </a:r>
          </a:p>
          <a:p>
            <a:pPr lvl="1"/>
            <a:r>
              <a:rPr lang="en-US" sz="1800" dirty="0"/>
              <a:t>The strong Bluetooth technology roadmap needs room to grow: Bluetooth needs additional spectrum</a:t>
            </a:r>
          </a:p>
          <a:p>
            <a:pPr lvl="1"/>
            <a:r>
              <a:rPr lang="en-US" sz="1800" dirty="0"/>
              <a:t>The Bluetooth SIG with its &gt;40,000 members will work with the Commission and regulators world-wide to optimize coexistence for the benefit of all users of the band</a:t>
            </a:r>
          </a:p>
          <a:p>
            <a:r>
              <a:rPr lang="en-US" dirty="0"/>
              <a:t>FCC 23-86: “[W]e believe that this may be a first step rather than the culmination of the rulemaking process regarding VLP use in the 6 GHz band.” (18-23/132r0)</a:t>
            </a:r>
          </a:p>
          <a:p>
            <a:r>
              <a:rPr lang="en-US" dirty="0"/>
              <a:t>Studies continue at the SIG, IEEE 802.11 Coexistence SC and ETSI BRAN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2FED5-2F00-3610-7BDE-873120D5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5A8F5-8645-FB6B-D62E-3F2C640A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88E3-5B5F-F77A-E2A6-466BB729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186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VLP NPRMs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pPr lvl="1"/>
            <a:r>
              <a:rPr lang="en-US" dirty="0"/>
              <a:t>ETSI BRAN #123 February 2024</a:t>
            </a:r>
          </a:p>
          <a:p>
            <a:r>
              <a:rPr lang="en-US" dirty="0"/>
              <a:t>Exploring enhanced sharing mechanisms for the 5725 – 5850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China: Bluetooth type-approval requirements</a:t>
            </a:r>
          </a:p>
          <a:p>
            <a:pPr lvl="1"/>
            <a:r>
              <a:rPr lang="en-US" dirty="0"/>
              <a:t>Japan: 5.8 GHz band limited by DSRC Road Tolling – can VLP share?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46948</TotalTime>
  <Words>826</Words>
  <Application>Microsoft Office PowerPoint</Application>
  <PresentationFormat>Widescreen</PresentationFormat>
  <Paragraphs>104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Bluetooth SIG November 2023 Update</vt:lpstr>
      <vt:lpstr>Abstract</vt:lpstr>
      <vt:lpstr>Agenda</vt:lpstr>
      <vt:lpstr>Bluetooth Sharing Goals</vt:lpstr>
      <vt:lpstr>The Overall Bluetooth SIG Plan</vt:lpstr>
      <vt:lpstr>New Work Item Provisions</vt:lpstr>
      <vt:lpstr>Recent Actions</vt:lpstr>
      <vt:lpstr>Recent Actions [2]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1285</cp:revision>
  <cp:lastPrinted>1998-02-10T13:28:06Z</cp:lastPrinted>
  <dcterms:created xsi:type="dcterms:W3CDTF">2004-12-02T14:01:45Z</dcterms:created>
  <dcterms:modified xsi:type="dcterms:W3CDTF">2023-11-15T18:43:09Z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