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530" r:id="rId3"/>
    <p:sldId id="1044" r:id="rId4"/>
    <p:sldId id="1063" r:id="rId5"/>
    <p:sldId id="543" r:id="rId6"/>
    <p:sldId id="1064" r:id="rId7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7001" autoAdjust="0"/>
    <p:restoredTop sz="95267" autoAdjust="0"/>
  </p:normalViewPr>
  <p:slideViewPr>
    <p:cSldViewPr>
      <p:cViewPr varScale="1">
        <p:scale>
          <a:sx n="92" d="100"/>
          <a:sy n="92" d="100"/>
        </p:scale>
        <p:origin x="96" y="326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-3794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79" d="100"/>
          <a:sy n="79" d="100"/>
        </p:scale>
        <p:origin x="2388" y="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802.11-23/1736r0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October 2023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dirty="0"/>
              <a:t>Stephen McCann,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802.11-23/1736r0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October 2023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Stephen McCann, Huawei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802.11-23/1736r0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October 2023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Stephen McCann,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802.11-23/1736r0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October 2023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Stephen McCann,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November 2023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029458" y="6475413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802.11-23/1736r0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GAS Request Fragmentation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2023-10-10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October 2023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83658759"/>
              </p:ext>
            </p:extLst>
          </p:nvPr>
        </p:nvGraphicFramePr>
        <p:xfrm>
          <a:off x="1001713" y="2438400"/>
          <a:ext cx="9736137" cy="2368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Document" r:id="rId4" imgW="10439485" imgH="2545244" progId="Word.Document.8">
                  <p:embed/>
                </p:oleObj>
              </mc:Choice>
              <mc:Fallback>
                <p:oleObj name="Document" r:id="rId4" imgW="10439485" imgH="2545244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1713" y="2438400"/>
                        <a:ext cx="9736137" cy="23685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751015"/>
            <a:ext cx="10361084" cy="4343400"/>
          </a:xfrm>
          <a:ln/>
        </p:spPr>
        <p:txBody>
          <a:bodyPr/>
          <a:lstStyle/>
          <a:p>
            <a:r>
              <a:rPr lang="en-US" b="0" dirty="0"/>
              <a:t>There are a couple of use cases within the Wi-Fi Alliance that require a GAS Request message to support fragmentation.</a:t>
            </a:r>
            <a:endParaRPr lang="en-US" sz="2000" b="0" dirty="0"/>
          </a:p>
          <a:p>
            <a:endParaRPr lang="en-US" sz="2000" b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October 2023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E99BB1CA-BFE8-4BF6-AD2A-29C8B06441B8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E6C3BA-701A-C0AE-916F-E07BBF0712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GAS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5CC28A-A341-FE36-4528-7717D6B507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Generic Advertisement Service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Allows a STA to transmit an unsolicited query request to a peer STA (typically an AP) to request infrequent information from a server (e.g. AP location, network access). The server can be either in the AP or behind the  AP.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The query response contains “hint” information to be used on a best effort basis. This information is usually valid at an infrastructure AP.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GAS is a 4 stage </a:t>
            </a:r>
            <a:r>
              <a:rPr lang="en-US" dirty="0"/>
              <a:t>protocol exchange including a delay mechanism.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It also allows fragmentation and provides a group addressed response mode.</a:t>
            </a:r>
          </a:p>
          <a:p>
            <a:pPr>
              <a:buFont typeface="Arial" panose="020B0604020202020204" pitchFamily="34" charset="0"/>
              <a:buChar char="•"/>
            </a:pPr>
            <a:endParaRPr lang="en-US" b="1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C375F8-B52A-36D5-87EC-8A2A754EAF03}"/>
              </a:ext>
            </a:extLst>
          </p:cNvPr>
          <p:cNvSpPr>
            <a:spLocks noGrp="1"/>
          </p:cNvSpPr>
          <p:nvPr>
            <p:ph type="dt" idx="10"/>
          </p:nvPr>
        </p:nvSpPr>
        <p:spPr bwMode="auto">
          <a:xfrm>
            <a:off x="929218" y="333375"/>
            <a:ext cx="24997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2pPr>
            <a:lvl3pPr marL="11430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3pPr>
            <a:lvl4pPr marL="16002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4pPr>
            <a:lvl5pPr marL="20574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9pPr>
          </a:lstStyle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dirty="0"/>
              <a:t>October 2023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C43A64-ACDC-5D4A-D3DB-A7CBD672928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Slide </a:t>
            </a:r>
            <a:fld id="{440F5867-744E-4AA6-B0ED-4C44D2DFBB7B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pPr marL="0" marR="0" lvl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t>3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0C33668C-EA29-69EA-043E-D519D0F234EB}"/>
              </a:ext>
            </a:extLst>
          </p:cNvPr>
          <p:cNvSpPr>
            <a:spLocks noGrp="1"/>
          </p:cNvSpPr>
          <p:nvPr>
            <p:ph type="ftr" idx="11"/>
          </p:nvPr>
        </p:nvSpPr>
        <p:spPr bwMode="auto">
          <a:xfrm>
            <a:off x="7133167" y="6566694"/>
            <a:ext cx="4246033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defRPr sz="1200" kern="12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2pPr>
            <a:lvl3pPr marL="11430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3pPr>
            <a:lvl4pPr marL="16002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4pPr>
            <a:lvl5pPr marL="20574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9pPr>
          </a:lstStyle>
          <a:p>
            <a:r>
              <a:rPr lang="en-GB"/>
              <a:t>Stephen McCann, Huawei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143096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C375F8-B52A-36D5-87EC-8A2A754EAF03}"/>
              </a:ext>
            </a:extLst>
          </p:cNvPr>
          <p:cNvSpPr>
            <a:spLocks noGrp="1"/>
          </p:cNvSpPr>
          <p:nvPr>
            <p:ph type="dt" idx="10"/>
          </p:nvPr>
        </p:nvSpPr>
        <p:spPr bwMode="auto">
          <a:xfrm>
            <a:off x="929218" y="333375"/>
            <a:ext cx="24997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2pPr>
            <a:lvl3pPr marL="11430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3pPr>
            <a:lvl4pPr marL="16002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4pPr>
            <a:lvl5pPr marL="20574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9pPr>
          </a:lstStyle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dirty="0"/>
              <a:t>October 2023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C43A64-ACDC-5D4A-D3DB-A7CBD672928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Slide </a:t>
            </a:r>
            <a:fld id="{440F5867-744E-4AA6-B0ED-4C44D2DFBB7B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pPr marL="0" marR="0" lvl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t>4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0C33668C-EA29-69EA-043E-D519D0F234EB}"/>
              </a:ext>
            </a:extLst>
          </p:cNvPr>
          <p:cNvSpPr>
            <a:spLocks noGrp="1"/>
          </p:cNvSpPr>
          <p:nvPr>
            <p:ph type="ftr" idx="11"/>
          </p:nvPr>
        </p:nvSpPr>
        <p:spPr bwMode="auto">
          <a:xfrm>
            <a:off x="7133167" y="6566694"/>
            <a:ext cx="4246033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defRPr sz="1200" kern="12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2pPr>
            <a:lvl3pPr marL="11430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3pPr>
            <a:lvl4pPr marL="16002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4pPr>
            <a:lvl5pPr marL="20574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9pPr>
          </a:lstStyle>
          <a:p>
            <a:r>
              <a:rPr lang="en-GB"/>
              <a:t>Stephen McCann, Huawei</a:t>
            </a:r>
            <a:endParaRPr lang="en-GB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EED5E90-713D-3E22-63C3-A2E5A296552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3139" y="750142"/>
            <a:ext cx="5263859" cy="53577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20463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C375F8-B52A-36D5-87EC-8A2A754EAF03}"/>
              </a:ext>
            </a:extLst>
          </p:cNvPr>
          <p:cNvSpPr>
            <a:spLocks noGrp="1"/>
          </p:cNvSpPr>
          <p:nvPr>
            <p:ph type="dt" idx="10"/>
          </p:nvPr>
        </p:nvSpPr>
        <p:spPr bwMode="auto">
          <a:xfrm>
            <a:off x="929218" y="333375"/>
            <a:ext cx="24997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2pPr>
            <a:lvl3pPr marL="11430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3pPr>
            <a:lvl4pPr marL="16002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4pPr>
            <a:lvl5pPr marL="20574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9pPr>
          </a:lstStyle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dirty="0"/>
              <a:t>October 2023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C43A64-ACDC-5D4A-D3DB-A7CBD672928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Slide </a:t>
            </a:r>
            <a:fld id="{440F5867-744E-4AA6-B0ED-4C44D2DFBB7B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pPr marL="0" marR="0" lvl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t>5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0C33668C-EA29-69EA-043E-D519D0F234EB}"/>
              </a:ext>
            </a:extLst>
          </p:cNvPr>
          <p:cNvSpPr>
            <a:spLocks noGrp="1"/>
          </p:cNvSpPr>
          <p:nvPr>
            <p:ph type="ftr" idx="11"/>
          </p:nvPr>
        </p:nvSpPr>
        <p:spPr bwMode="auto">
          <a:xfrm>
            <a:off x="7133167" y="6566694"/>
            <a:ext cx="4246033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defRPr sz="1200" kern="12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2pPr>
            <a:lvl3pPr marL="11430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3pPr>
            <a:lvl4pPr marL="16002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4pPr>
            <a:lvl5pPr marL="20574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9pPr>
          </a:lstStyle>
          <a:p>
            <a:r>
              <a:rPr lang="en-GB"/>
              <a:t>Stephen McCann, Huawei</a:t>
            </a:r>
            <a:endParaRPr lang="en-GB" dirty="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3F85E19D-2785-638E-6A29-93FC361C1E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89541" y="749974"/>
            <a:ext cx="6412917" cy="53580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86831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E6C3BA-701A-C0AE-916F-E07BBF0712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5CC28A-A341-FE36-4528-7717D6B507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The </a:t>
            </a:r>
            <a:r>
              <a:rPr lang="en-US" dirty="0"/>
              <a:t>existing “response” fragmentation behavior can be made symmetric.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“GAS Query Response Fragment ID” renamed to “GAS Query Fragment ID”, to avoid confusion in the new text.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The Grou</a:t>
            </a:r>
            <a:r>
              <a:rPr lang="en-US" dirty="0"/>
              <a:t>p Addressed (GA) GAS behavior has not been touched.</a:t>
            </a:r>
          </a:p>
          <a:p>
            <a:pPr>
              <a:buFont typeface="Arial" panose="020B0604020202020204" pitchFamily="34" charset="0"/>
              <a:buChar char="•"/>
            </a:pPr>
            <a:endParaRPr lang="en-US" b="1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C375F8-B52A-36D5-87EC-8A2A754EAF03}"/>
              </a:ext>
            </a:extLst>
          </p:cNvPr>
          <p:cNvSpPr>
            <a:spLocks noGrp="1"/>
          </p:cNvSpPr>
          <p:nvPr>
            <p:ph type="dt" idx="10"/>
          </p:nvPr>
        </p:nvSpPr>
        <p:spPr bwMode="auto">
          <a:xfrm>
            <a:off x="929218" y="333375"/>
            <a:ext cx="24997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2pPr>
            <a:lvl3pPr marL="11430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3pPr>
            <a:lvl4pPr marL="16002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4pPr>
            <a:lvl5pPr marL="20574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9pPr>
          </a:lstStyle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dirty="0"/>
              <a:t>October 2023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C43A64-ACDC-5D4A-D3DB-A7CBD672928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Slide </a:t>
            </a:r>
            <a:fld id="{440F5867-744E-4AA6-B0ED-4C44D2DFBB7B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pPr marL="0" marR="0" lvl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t>6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0C33668C-EA29-69EA-043E-D519D0F234EB}"/>
              </a:ext>
            </a:extLst>
          </p:cNvPr>
          <p:cNvSpPr>
            <a:spLocks noGrp="1"/>
          </p:cNvSpPr>
          <p:nvPr>
            <p:ph type="ftr" idx="11"/>
          </p:nvPr>
        </p:nvSpPr>
        <p:spPr bwMode="auto">
          <a:xfrm>
            <a:off x="7133167" y="6566694"/>
            <a:ext cx="4246033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defRPr sz="1200" kern="12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2pPr>
            <a:lvl3pPr marL="11430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3pPr>
            <a:lvl4pPr marL="16002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4pPr>
            <a:lvl5pPr marL="20574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9pPr>
          </a:lstStyle>
          <a:p>
            <a:r>
              <a:rPr lang="en-GB"/>
              <a:t>Stephen McCann, Huawei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985790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1</TotalTime>
  <Words>255</Words>
  <Application>Microsoft Office PowerPoint</Application>
  <PresentationFormat>Widescreen</PresentationFormat>
  <Paragraphs>42</Paragraphs>
  <Slides>6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MS Gothic</vt:lpstr>
      <vt:lpstr>Arial</vt:lpstr>
      <vt:lpstr>Arial Unicode MS</vt:lpstr>
      <vt:lpstr>Times New Roman</vt:lpstr>
      <vt:lpstr>Office Theme</vt:lpstr>
      <vt:lpstr>Document</vt:lpstr>
      <vt:lpstr>GAS Request Fragmentation</vt:lpstr>
      <vt:lpstr>Abstract</vt:lpstr>
      <vt:lpstr>GAS</vt:lpstr>
      <vt:lpstr>PowerPoint Presentation</vt:lpstr>
      <vt:lpstr>PowerPoint Presentation</vt:lpstr>
      <vt:lpstr>Notes</vt:lpstr>
    </vt:vector>
  </TitlesOfParts>
  <Company>Huawei Technologies Co., Ltd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November 2022 WG Motions</dc:title>
  <dc:creator>Stephen McCann</dc:creator>
  <cp:keywords>11-23-0999r4</cp:keywords>
  <cp:lastModifiedBy>Stephen McCann</cp:lastModifiedBy>
  <cp:revision>1730</cp:revision>
  <cp:lastPrinted>1601-01-01T00:00:00Z</cp:lastPrinted>
  <dcterms:created xsi:type="dcterms:W3CDTF">2018-05-10T16:45:22Z</dcterms:created>
  <dcterms:modified xsi:type="dcterms:W3CDTF">2023-10-10T13:22:10Z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2020-01-17 18:33:44Z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  <property fmtid="{D5CDD505-2E9C-101B-9397-08002B2CF9AE}" pid="8" name="_2015_ms_pID_725343">
    <vt:lpwstr>(2)0Jc/a55OmD6gHaCqtfNASekixzaakF33wTsN24oKrY3ln/JJAlIeRQz/1yCVIIO3ZnUAX1Zy
ieqkn4x2N/U7B3OEHtcESnNrX7hg8sgyiapAqt2cCShAxRPfYW/g2Lcedxii1Tr34LQjiVB7
aRjGenPtJXRXSepeNSuGQcQ799jtOHIgfXPsowvs13/iEErBKjUq861jfNO+yeorrrv+BDyR
FkiZh/KfvI3yTZ/tkb</vt:lpwstr>
  </property>
  <property fmtid="{D5CDD505-2E9C-101B-9397-08002B2CF9AE}" pid="9" name="_2015_ms_pID_7253431">
    <vt:lpwstr>31tTeikZzVIbBRij6BlwMOgu6+iQgORQRnYb5yUQhN2wIWGIP5TSzz
FvYF1+QWcMOfJrLApWn+55fHj1xWY4Rr2I46/H8BFlidnZV274nF6a/hSBGcJ86DR2FktMpZ
2AgiGOtgj4SMGbYKAp9266e8P+P45oDDy5B9SL+E8+i3unrj9C+BcilxL2UW4zfsDRksV0qf
1TPXU1DE9Vuk+k+s</vt:lpwstr>
  </property>
  <property fmtid="{D5CDD505-2E9C-101B-9397-08002B2CF9AE}" pid="10" name="_readonly">
    <vt:lpwstr/>
  </property>
  <property fmtid="{D5CDD505-2E9C-101B-9397-08002B2CF9AE}" pid="11" name="_change">
    <vt:lpwstr/>
  </property>
  <property fmtid="{D5CDD505-2E9C-101B-9397-08002B2CF9AE}" pid="12" name="_full-control">
    <vt:lpwstr/>
  </property>
  <property fmtid="{D5CDD505-2E9C-101B-9397-08002B2CF9AE}" pid="13" name="sflag">
    <vt:lpwstr>1696944028</vt:lpwstr>
  </property>
</Properties>
</file>