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30" r:id="rId3"/>
    <p:sldId id="1044" r:id="rId4"/>
    <p:sldId id="1063" r:id="rId5"/>
    <p:sldId id="543" r:id="rId6"/>
    <p:sldId id="10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2" d="100"/>
          <a:sy n="92" d="100"/>
        </p:scale>
        <p:origin x="96" y="32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802.11-23/1736r0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802.11-23/1736r0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802.11-23/1736r0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802.11-23/1736r0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802.11-23/1736r0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GAS Request Fragmentation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2023-10-10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39485" imgH="2545244" progId="Word.Document.8">
                  <p:embed/>
                </p:oleObj>
              </mc:Choice>
              <mc:Fallback>
                <p:oleObj name="Document" r:id="rId4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There are a couple of use cases within the Wi-Fi Alliance that require a GAS Request message to support fragmentation.</a:t>
            </a:r>
            <a:endParaRPr lang="en-US" sz="2000" b="0" dirty="0"/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October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Generic Advertisement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Allows a STA to transmit an unsolicited query request to a peer STA (typically an AP) to request infrequent information from a server (e.g. AP location, network access). The server can be either in the AP or behind the 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The query response contains “hint” information to be used on a best effort basis. This information is usually valid at an infrastructure 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GAS is a 4 stage </a:t>
            </a:r>
            <a:r>
              <a:rPr lang="en-US" dirty="0"/>
              <a:t>protocol exchange including a delay mechanism.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It also allows fragmentation and provides a group addressed response mode.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October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October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ED5E90-713D-3E22-63C3-A2E5A2965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139" y="750142"/>
            <a:ext cx="5263859" cy="535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4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October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F85E19D-2785-638E-6A29-93FC361C1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541" y="749974"/>
            <a:ext cx="6412917" cy="535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The </a:t>
            </a:r>
            <a:r>
              <a:rPr lang="en-US" dirty="0"/>
              <a:t>existing “response” fragmentation behavior can be made symmetric.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“GAS Query Response Fragment ID” renamed to “GAS Query Fragment ID”, to avoid confusion in the new text.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The Grou</a:t>
            </a:r>
            <a:r>
              <a:rPr lang="en-US" dirty="0"/>
              <a:t>p Addressed (GA) GAS behavior has not been touched.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October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579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</TotalTime>
  <Words>255</Words>
  <Application>Microsoft Office PowerPoint</Application>
  <PresentationFormat>Widescreen</PresentationFormat>
  <Paragraphs>42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MS Gothic</vt:lpstr>
      <vt:lpstr>Arial</vt:lpstr>
      <vt:lpstr>Arial Unicode MS</vt:lpstr>
      <vt:lpstr>Times New Roman</vt:lpstr>
      <vt:lpstr>Office Theme</vt:lpstr>
      <vt:lpstr>Document</vt:lpstr>
      <vt:lpstr>GAS Request Fragmentation</vt:lpstr>
      <vt:lpstr>Abstract</vt:lpstr>
      <vt:lpstr>GAS</vt:lpstr>
      <vt:lpstr>PowerPoint Presentation</vt:lpstr>
      <vt:lpstr>PowerPoint Presentation</vt:lpstr>
      <vt:lpstr>Notes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1730</cp:revision>
  <cp:lastPrinted>1601-01-01T00:00:00Z</cp:lastPrinted>
  <dcterms:created xsi:type="dcterms:W3CDTF">2018-05-10T16:45:22Z</dcterms:created>
  <dcterms:modified xsi:type="dcterms:W3CDTF">2023-10-10T13:22:10Z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(2)0Jc/a55OmD6gHaCqtfNASekixzaakF33wTsN24oKrY3ln/JJAlIeRQz/1yCVIIO3ZnUAX1Zy
ieqkn4x2N/U7B3OEHtcESnNrX7hg8sgyiapAqt2cCShAxRPfYW/g2Lcedxii1Tr34LQjiVB7
aRjGenPtJXRXSepeNSuGQcQ799jtOHIgfXPsowvs13/iEErBKjUq861jfNO+yeorrrv+BDyR
FkiZh/KfvI3yTZ/tkb</vt:lpwstr>
  </property>
  <property fmtid="{D5CDD505-2E9C-101B-9397-08002B2CF9AE}" pid="9" name="_2015_ms_pID_7253431">
    <vt:lpwstr>31tTeikZzVIbBRij6BlwMOgu6+iQgORQRnYb5yUQhN2wIWGIP5TSzz
FvYF1+QWcMOfJrLApWn+55fHj1xWY4Rr2I46/H8BFlidnZV274nF6a/hSBGcJ86DR2FktMpZ
2AgiGOtgj4SMGbYKAp9266e8P+P45oDDy5B9SL+E8+i3unrj9C+BcilxL2UW4zfsDRksV0qf
1TPXU1DE9Vuk+k+s</vt:lpwstr>
  </property>
  <property fmtid="{D5CDD505-2E9C-101B-9397-08002B2CF9AE}" pid="10" name="_readonly">
    <vt:lpwstr/>
  </property>
  <property fmtid="{D5CDD505-2E9C-101B-9397-08002B2CF9AE}" pid="11" name="_change">
    <vt:lpwstr/>
  </property>
  <property fmtid="{D5CDD505-2E9C-101B-9397-08002B2CF9AE}" pid="12" name="_full-control">
    <vt:lpwstr/>
  </property>
  <property fmtid="{D5CDD505-2E9C-101B-9397-08002B2CF9AE}" pid="13" name="sflag">
    <vt:lpwstr>1696944028</vt:lpwstr>
  </property>
</Properties>
</file>