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2374" r:id="rId19"/>
    <p:sldId id="2367" r:id="rId20"/>
    <p:sldId id="2380" r:id="rId21"/>
    <p:sldId id="2376" r:id="rId22"/>
    <p:sldId id="2377"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95" d="100"/>
          <a:sy n="95" d="100"/>
        </p:scale>
        <p:origin x="782" y="7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09708C59-20B4-4200-949E-9E4CE4FDC9FA}"/>
    <pc:docChg chg="undo custSel modSld modMainMaster">
      <pc:chgData name="Cariou, Laurent" userId="4453f93f-2ed2-46e8-bb8c-3237fbfdd40b" providerId="ADAL" clId="{09708C59-20B4-4200-949E-9E4CE4FDC9FA}" dt="2023-11-13T21:40:10.283" v="42" actId="1035"/>
      <pc:docMkLst>
        <pc:docMk/>
      </pc:docMkLst>
      <pc:sldChg chg="modSp mod">
        <pc:chgData name="Cariou, Laurent" userId="4453f93f-2ed2-46e8-bb8c-3237fbfdd40b" providerId="ADAL" clId="{09708C59-20B4-4200-949E-9E4CE4FDC9FA}" dt="2023-11-13T21:40:10.283" v="42" actId="1035"/>
        <pc:sldMkLst>
          <pc:docMk/>
          <pc:sldMk cId="0" sldId="256"/>
        </pc:sldMkLst>
        <pc:graphicFrameChg chg="mod">
          <ac:chgData name="Cariou, Laurent" userId="4453f93f-2ed2-46e8-bb8c-3237fbfdd40b" providerId="ADAL" clId="{09708C59-20B4-4200-949E-9E4CE4FDC9FA}" dt="2023-11-13T21:40:10.283" v="42" actId="1035"/>
          <ac:graphicFrameMkLst>
            <pc:docMk/>
            <pc:sldMk cId="0" sldId="256"/>
            <ac:graphicFrameMk id="3075" creationId="{00000000-0000-0000-0000-000000000000}"/>
          </ac:graphicFrameMkLst>
        </pc:graphicFrameChg>
      </pc:sldChg>
      <pc:sldChg chg="modSp mod">
        <pc:chgData name="Cariou, Laurent" userId="4453f93f-2ed2-46e8-bb8c-3237fbfdd40b" providerId="ADAL" clId="{09708C59-20B4-4200-949E-9E4CE4FDC9FA}" dt="2023-11-13T18:33:01.913" v="28" actId="20577"/>
        <pc:sldMkLst>
          <pc:docMk/>
          <pc:sldMk cId="3325419337" sldId="2374"/>
        </pc:sldMkLst>
        <pc:spChg chg="mod">
          <ac:chgData name="Cariou, Laurent" userId="4453f93f-2ed2-46e8-bb8c-3237fbfdd40b" providerId="ADAL" clId="{09708C59-20B4-4200-949E-9E4CE4FDC9FA}" dt="2023-11-13T18:33:01.913" v="28" actId="20577"/>
          <ac:spMkLst>
            <pc:docMk/>
            <pc:sldMk cId="3325419337" sldId="2374"/>
            <ac:spMk id="3" creationId="{85490437-5CEF-4159-816E-F5690EB1A0FF}"/>
          </ac:spMkLst>
        </pc:spChg>
      </pc:sldChg>
      <pc:sldChg chg="modSp mod">
        <pc:chgData name="Cariou, Laurent" userId="4453f93f-2ed2-46e8-bb8c-3237fbfdd40b" providerId="ADAL" clId="{09708C59-20B4-4200-949E-9E4CE4FDC9FA}" dt="2023-11-13T18:33:18.852" v="37" actId="6549"/>
        <pc:sldMkLst>
          <pc:docMk/>
          <pc:sldMk cId="2211866322" sldId="2380"/>
        </pc:sldMkLst>
        <pc:spChg chg="mod">
          <ac:chgData name="Cariou, Laurent" userId="4453f93f-2ed2-46e8-bb8c-3237fbfdd40b" providerId="ADAL" clId="{09708C59-20B4-4200-949E-9E4CE4FDC9FA}" dt="2023-11-13T18:33:18.852" v="37" actId="6549"/>
          <ac:spMkLst>
            <pc:docMk/>
            <pc:sldMk cId="2211866322" sldId="2380"/>
            <ac:spMk id="3" creationId="{977FA593-1C2D-4B4C-B4B8-9841BC70A2D7}"/>
          </ac:spMkLst>
        </pc:spChg>
      </pc:sldChg>
      <pc:sldMasterChg chg="modSp mod">
        <pc:chgData name="Cariou, Laurent" userId="4453f93f-2ed2-46e8-bb8c-3237fbfdd40b" providerId="ADAL" clId="{09708C59-20B4-4200-949E-9E4CE4FDC9FA}" dt="2023-11-13T18:32:33.698" v="3" actId="20577"/>
        <pc:sldMasterMkLst>
          <pc:docMk/>
          <pc:sldMasterMk cId="0" sldId="2147483648"/>
        </pc:sldMasterMkLst>
        <pc:spChg chg="mod">
          <ac:chgData name="Cariou, Laurent" userId="4453f93f-2ed2-46e8-bb8c-3237fbfdd40b" providerId="ADAL" clId="{09708C59-20B4-4200-949E-9E4CE4FDC9FA}" dt="2023-11-13T18:32:33.698" v="3" actId="20577"/>
          <ac:spMkLst>
            <pc:docMk/>
            <pc:sldMasterMk cId="0" sldId="2147483648"/>
            <ac:spMk id="10" creationId="{00000000-0000-0000-0000-000000000000}"/>
          </ac:spMkLst>
        </pc:spChg>
      </pc:sldMasterChg>
    </pc:docChg>
  </pc:docChgLst>
  <pc:docChgLst>
    <pc:chgData name="Cariou, Laurent" userId="4453f93f-2ed2-46e8-bb8c-3237fbfdd40b" providerId="ADAL" clId="{909A2B4D-3CC9-4352-9896-860456533A2F}"/>
    <pc:docChg chg="undo redo custSel modSld modMainMaster">
      <pc:chgData name="Cariou, Laurent" userId="4453f93f-2ed2-46e8-bb8c-3237fbfdd40b" providerId="ADAL" clId="{909A2B4D-3CC9-4352-9896-860456533A2F}" dt="2023-11-10T23:20:28.588" v="175" actId="20577"/>
      <pc:docMkLst>
        <pc:docMk/>
      </pc:docMkLst>
      <pc:sldChg chg="modSp mod">
        <pc:chgData name="Cariou, Laurent" userId="4453f93f-2ed2-46e8-bb8c-3237fbfdd40b" providerId="ADAL" clId="{909A2B4D-3CC9-4352-9896-860456533A2F}" dt="2023-11-10T23:20:28.588" v="175" actId="20577"/>
        <pc:sldMkLst>
          <pc:docMk/>
          <pc:sldMk cId="0" sldId="256"/>
        </pc:sldMkLst>
        <pc:spChg chg="mod">
          <ac:chgData name="Cariou, Laurent" userId="4453f93f-2ed2-46e8-bb8c-3237fbfdd40b" providerId="ADAL" clId="{909A2B4D-3CC9-4352-9896-860456533A2F}" dt="2023-11-10T23:20:28.588" v="175" actId="20577"/>
          <ac:spMkLst>
            <pc:docMk/>
            <pc:sldMk cId="0" sldId="256"/>
            <ac:spMk id="3074" creationId="{00000000-0000-0000-0000-000000000000}"/>
          </ac:spMkLst>
        </pc:spChg>
      </pc:sldChg>
      <pc:sldChg chg="modSp mod">
        <pc:chgData name="Cariou, Laurent" userId="4453f93f-2ed2-46e8-bb8c-3237fbfdd40b" providerId="ADAL" clId="{909A2B4D-3CC9-4352-9896-860456533A2F}" dt="2023-11-10T23:20:15.734" v="171" actId="6549"/>
        <pc:sldMkLst>
          <pc:docMk/>
          <pc:sldMk cId="1612264332" sldId="2367"/>
        </pc:sldMkLst>
        <pc:spChg chg="mod">
          <ac:chgData name="Cariou, Laurent" userId="4453f93f-2ed2-46e8-bb8c-3237fbfdd40b" providerId="ADAL" clId="{909A2B4D-3CC9-4352-9896-860456533A2F}" dt="2023-11-10T23:20:15.734" v="171" actId="6549"/>
          <ac:spMkLst>
            <pc:docMk/>
            <pc:sldMk cId="1612264332" sldId="2367"/>
            <ac:spMk id="3" creationId="{977FA593-1C2D-4B4C-B4B8-9841BC70A2D7}"/>
          </ac:spMkLst>
        </pc:spChg>
      </pc:sldChg>
      <pc:sldChg chg="addSp delSp modSp mod">
        <pc:chgData name="Cariou, Laurent" userId="4453f93f-2ed2-46e8-bb8c-3237fbfdd40b" providerId="ADAL" clId="{909A2B4D-3CC9-4352-9896-860456533A2F}" dt="2023-11-10T19:39:53.818" v="157"/>
        <pc:sldMkLst>
          <pc:docMk/>
          <pc:sldMk cId="3325419337" sldId="2374"/>
        </pc:sldMkLst>
        <pc:spChg chg="mod">
          <ac:chgData name="Cariou, Laurent" userId="4453f93f-2ed2-46e8-bb8c-3237fbfdd40b" providerId="ADAL" clId="{909A2B4D-3CC9-4352-9896-860456533A2F}" dt="2023-11-10T19:39:53.818" v="157"/>
          <ac:spMkLst>
            <pc:docMk/>
            <pc:sldMk cId="3325419337" sldId="2374"/>
            <ac:spMk id="3" creationId="{85490437-5CEF-4159-816E-F5690EB1A0FF}"/>
          </ac:spMkLst>
        </pc:spChg>
        <pc:spChg chg="add del mod">
          <ac:chgData name="Cariou, Laurent" userId="4453f93f-2ed2-46e8-bb8c-3237fbfdd40b" providerId="ADAL" clId="{909A2B4D-3CC9-4352-9896-860456533A2F}" dt="2023-11-09T23:29:47.704" v="11"/>
          <ac:spMkLst>
            <pc:docMk/>
            <pc:sldMk cId="3325419337" sldId="2374"/>
            <ac:spMk id="8" creationId="{46B1AC8D-C16C-389F-778A-AD4CFC5781FB}"/>
          </ac:spMkLst>
        </pc:spChg>
        <pc:spChg chg="add mod">
          <ac:chgData name="Cariou, Laurent" userId="4453f93f-2ed2-46e8-bb8c-3237fbfdd40b" providerId="ADAL" clId="{909A2B4D-3CC9-4352-9896-860456533A2F}" dt="2023-11-09T23:29:49.572" v="13"/>
          <ac:spMkLst>
            <pc:docMk/>
            <pc:sldMk cId="3325419337" sldId="2374"/>
            <ac:spMk id="10" creationId="{1B3CC85B-E603-D47C-B099-44736AA1033C}"/>
          </ac:spMkLst>
        </pc:spChg>
        <pc:spChg chg="add del mod">
          <ac:chgData name="Cariou, Laurent" userId="4453f93f-2ed2-46e8-bb8c-3237fbfdd40b" providerId="ADAL" clId="{909A2B4D-3CC9-4352-9896-860456533A2F}" dt="2023-11-09T23:30:41.950" v="48"/>
          <ac:spMkLst>
            <pc:docMk/>
            <pc:sldMk cId="3325419337" sldId="2374"/>
            <ac:spMk id="12" creationId="{CB2B4448-2B28-B1D3-308E-7E4614F259E8}"/>
          </ac:spMkLst>
        </pc:spChg>
        <pc:graphicFrameChg chg="add del mod">
          <ac:chgData name="Cariou, Laurent" userId="4453f93f-2ed2-46e8-bb8c-3237fbfdd40b" providerId="ADAL" clId="{909A2B4D-3CC9-4352-9896-860456533A2F}" dt="2023-11-09T23:29:47.704" v="11"/>
          <ac:graphicFrameMkLst>
            <pc:docMk/>
            <pc:sldMk cId="3325419337" sldId="2374"/>
            <ac:graphicFrameMk id="7" creationId="{93CF03A9-5D0A-6E4B-4056-F6123266253E}"/>
          </ac:graphicFrameMkLst>
        </pc:graphicFrameChg>
        <pc:graphicFrameChg chg="add del mod">
          <ac:chgData name="Cariou, Laurent" userId="4453f93f-2ed2-46e8-bb8c-3237fbfdd40b" providerId="ADAL" clId="{909A2B4D-3CC9-4352-9896-860456533A2F}" dt="2023-11-09T23:30:17.242" v="40" actId="478"/>
          <ac:graphicFrameMkLst>
            <pc:docMk/>
            <pc:sldMk cId="3325419337" sldId="2374"/>
            <ac:graphicFrameMk id="9" creationId="{3BD81F92-F5BB-8237-747E-882FBCF4609E}"/>
          </ac:graphicFrameMkLst>
        </pc:graphicFrameChg>
        <pc:graphicFrameChg chg="add del mod">
          <ac:chgData name="Cariou, Laurent" userId="4453f93f-2ed2-46e8-bb8c-3237fbfdd40b" providerId="ADAL" clId="{909A2B4D-3CC9-4352-9896-860456533A2F}" dt="2023-11-09T23:30:41.950" v="48"/>
          <ac:graphicFrameMkLst>
            <pc:docMk/>
            <pc:sldMk cId="3325419337" sldId="2374"/>
            <ac:graphicFrameMk id="11" creationId="{E764ADDE-38E8-FEEC-0DB0-A661A98F1C1D}"/>
          </ac:graphicFrameMkLst>
        </pc:graphicFrameChg>
        <pc:graphicFrameChg chg="add del mod">
          <ac:chgData name="Cariou, Laurent" userId="4453f93f-2ed2-46e8-bb8c-3237fbfdd40b" providerId="ADAL" clId="{909A2B4D-3CC9-4352-9896-860456533A2F}" dt="2023-11-09T23:32:39.245" v="50"/>
          <ac:graphicFrameMkLst>
            <pc:docMk/>
            <pc:sldMk cId="3325419337" sldId="2374"/>
            <ac:graphicFrameMk id="13" creationId="{D6AD3553-99C2-3109-ADFF-7D9B14F6DEDB}"/>
          </ac:graphicFrameMkLst>
        </pc:graphicFrameChg>
      </pc:sldChg>
      <pc:sldChg chg="modSp mod">
        <pc:chgData name="Cariou, Laurent" userId="4453f93f-2ed2-46e8-bb8c-3237fbfdd40b" providerId="ADAL" clId="{909A2B4D-3CC9-4352-9896-860456533A2F}" dt="2023-11-10T23:20:13.247" v="170" actId="6549"/>
        <pc:sldMkLst>
          <pc:docMk/>
          <pc:sldMk cId="2211866322" sldId="2380"/>
        </pc:sldMkLst>
        <pc:spChg chg="mod">
          <ac:chgData name="Cariou, Laurent" userId="4453f93f-2ed2-46e8-bb8c-3237fbfdd40b" providerId="ADAL" clId="{909A2B4D-3CC9-4352-9896-860456533A2F}" dt="2023-11-10T23:20:13.247" v="170" actId="6549"/>
          <ac:spMkLst>
            <pc:docMk/>
            <pc:sldMk cId="2211866322" sldId="2380"/>
            <ac:spMk id="3" creationId="{977FA593-1C2D-4B4C-B4B8-9841BC70A2D7}"/>
          </ac:spMkLst>
        </pc:spChg>
      </pc:sldChg>
      <pc:sldMasterChg chg="modSp mod">
        <pc:chgData name="Cariou, Laurent" userId="4453f93f-2ed2-46e8-bb8c-3237fbfdd40b" providerId="ADAL" clId="{909A2B4D-3CC9-4352-9896-860456533A2F}" dt="2023-11-09T23:28:51.209" v="0" actId="20577"/>
        <pc:sldMasterMkLst>
          <pc:docMk/>
          <pc:sldMasterMk cId="0" sldId="2147483648"/>
        </pc:sldMasterMkLst>
        <pc:spChg chg="mod">
          <ac:chgData name="Cariou, Laurent" userId="4453f93f-2ed2-46e8-bb8c-3237fbfdd40b" providerId="ADAL" clId="{909A2B4D-3CC9-4352-9896-860456533A2F}" dt="2023-11-09T23:28:51.209" v="0"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802.11-23/1732r2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IMMW Study Group November 2023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2023-11-10</a:t>
            </a:r>
          </a:p>
        </p:txBody>
      </p:sp>
      <p:graphicFrame>
        <p:nvGraphicFramePr>
          <p:cNvPr id="3075" name="Object 3"/>
          <p:cNvGraphicFramePr>
            <a:graphicFrameLocks noChangeAspect="1"/>
          </p:cNvGraphicFramePr>
          <p:nvPr>
            <p:extLst>
              <p:ext uri="{D42A27DB-BD31-4B8C-83A1-F6EECF244321}">
                <p14:modId xmlns:p14="http://schemas.microsoft.com/office/powerpoint/2010/main" val="3102928642"/>
              </p:ext>
            </p:extLst>
          </p:nvPr>
        </p:nvGraphicFramePr>
        <p:xfrm>
          <a:off x="457200" y="30480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57200" y="30480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July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IMMW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Tuesday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marL="0" lvl="0" indent="0"/>
            <a:endParaRPr lang="en-US" altLang="en-US" sz="1050" dirty="0"/>
          </a:p>
          <a:p>
            <a:pPr lvl="0">
              <a:buFont typeface="Arial" panose="020B0604020202020204" pitchFamily="34" charset="0"/>
              <a:buChar char="•"/>
            </a:pPr>
            <a:r>
              <a:rPr lang="en-US" altLang="en-US" sz="1050" dirty="0"/>
              <a:t>Tuesday, PM3, (7:30pm-9:30pm)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sz="1000" dirty="0"/>
              <a:t>Goals for January 2024 and teleconference/ad-hoc plan</a:t>
            </a:r>
          </a:p>
          <a:p>
            <a:pPr marL="800100" lvl="1" indent="-342900">
              <a:buFont typeface="Arial" panose="020B0604020202020204" pitchFamily="34" charset="0"/>
              <a:buChar char="•"/>
            </a:pPr>
            <a:r>
              <a:rPr lang="en-US" altLang="en-US" sz="1000" dirty="0"/>
              <a:t>Adjourn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IMMW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November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217556034"/>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IMMW SG</a:t>
                      </a:r>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7387" y="1373187"/>
            <a:ext cx="7770813" cy="4570413"/>
          </a:xfrm>
        </p:spPr>
        <p:txBody>
          <a:bodyPr/>
          <a:lstStyle/>
          <a:p>
            <a:r>
              <a:rPr lang="en-US" sz="1400" dirty="0"/>
              <a:t>1819r0	Integrated </a:t>
            </a:r>
            <a:r>
              <a:rPr lang="en-US" sz="1400" dirty="0" err="1"/>
              <a:t>mmWave</a:t>
            </a:r>
            <a:r>
              <a:rPr lang="en-US" sz="1400" dirty="0"/>
              <a:t> Design Considerations	Claudio da Silva (Meta Platforms, Inc.)</a:t>
            </a:r>
          </a:p>
          <a:p>
            <a:r>
              <a:rPr lang="en-US" sz="1400" dirty="0"/>
              <a:t>1878r0	High-Level Design Considerations of IMMW	Jianhan Liu (</a:t>
            </a:r>
            <a:r>
              <a:rPr lang="en-US" sz="1400" dirty="0" err="1"/>
              <a:t>Mediatek</a:t>
            </a:r>
            <a:r>
              <a:rPr lang="en-US" sz="1400" dirty="0"/>
              <a:t> Inc.)</a:t>
            </a:r>
          </a:p>
          <a:p>
            <a:r>
              <a:rPr lang="en-US" sz="1400" dirty="0"/>
              <a:t>1905r0	High Level Thoughts on IMMW	Bin Tian (Qualcomm)</a:t>
            </a:r>
          </a:p>
          <a:p>
            <a:r>
              <a:rPr lang="en-US" sz="1400" dirty="0"/>
              <a:t>1968r0	Discussion on general direction of integrated </a:t>
            </a:r>
            <a:r>
              <a:rPr lang="en-US" sz="1400" dirty="0" err="1"/>
              <a:t>mmWave</a:t>
            </a:r>
            <a:r>
              <a:rPr lang="en-US" sz="1400" dirty="0"/>
              <a:t>	Ming Gan (Huawei)</a:t>
            </a:r>
          </a:p>
          <a:p>
            <a:r>
              <a:rPr lang="en-US" sz="1400" dirty="0"/>
              <a:t>1974r0	Flexible sub-7Ghz and </a:t>
            </a:r>
            <a:r>
              <a:rPr lang="en-US" sz="1400" dirty="0" err="1"/>
              <a:t>mmWave</a:t>
            </a:r>
            <a:r>
              <a:rPr lang="en-US" sz="1400" dirty="0"/>
              <a:t> Integration in IMMW	</a:t>
            </a:r>
            <a:r>
              <a:rPr lang="en-US" sz="1400" dirty="0" err="1"/>
              <a:t>Yanchun</a:t>
            </a:r>
            <a:r>
              <a:rPr lang="en-US" sz="1400" dirty="0"/>
              <a:t> Li (Huawei)</a:t>
            </a:r>
          </a:p>
          <a:p>
            <a:r>
              <a:rPr lang="en-US" sz="1400" dirty="0"/>
              <a:t>1977r1	Requirements Analysis for IMMW Use Cases	</a:t>
            </a:r>
            <a:r>
              <a:rPr lang="en-US" sz="1400" dirty="0" err="1"/>
              <a:t>YueXu</a:t>
            </a:r>
            <a:r>
              <a:rPr lang="en-US" sz="1400" dirty="0"/>
              <a:t> (Huawei)</a:t>
            </a:r>
          </a:p>
          <a:p>
            <a:r>
              <a:rPr lang="en-US" sz="1400" dirty="0"/>
              <a:t>1991r0	Discussion on Enabling MIMO in IMMW	</a:t>
            </a:r>
            <a:r>
              <a:rPr lang="en-US" sz="1400" dirty="0" err="1"/>
              <a:t>Mengshi</a:t>
            </a:r>
            <a:r>
              <a:rPr lang="en-US" sz="1400" dirty="0"/>
              <a:t> Hu (Huawei)</a:t>
            </a:r>
          </a:p>
          <a:p>
            <a:r>
              <a:rPr lang="en-US" sz="1400" dirty="0"/>
              <a:t>2004r0	Technical scope proposal	Laurent Cariou (Intel)</a:t>
            </a:r>
          </a:p>
          <a:p>
            <a:r>
              <a:rPr lang="en-US" sz="1400" dirty="0"/>
              <a:t>2016r0	Extend IMMW scope to include optical bands	Volker Jungnickel </a:t>
            </a:r>
          </a:p>
          <a:p>
            <a:r>
              <a:rPr lang="en-US" sz="1400" dirty="0"/>
              <a:t>2052r0	</a:t>
            </a:r>
            <a:r>
              <a:rPr lang="en-US" sz="1400" dirty="0" err="1"/>
              <a:t>mmWave</a:t>
            </a:r>
            <a:r>
              <a:rPr lang="en-US" sz="1400" dirty="0"/>
              <a:t> operation without </a:t>
            </a:r>
            <a:r>
              <a:rPr lang="en-US" sz="1400" dirty="0" err="1"/>
              <a:t>mmWave</a:t>
            </a:r>
            <a:r>
              <a:rPr lang="en-US" sz="1400" dirty="0"/>
              <a:t> Beacon	Liwen Chu</a:t>
            </a:r>
          </a:p>
          <a:p>
            <a:r>
              <a:rPr lang="en-US" sz="1400" dirty="0"/>
              <a:t> 	</a:t>
            </a:r>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November 2023</a:t>
            </a:r>
            <a:endParaRPr lang="en-GB" dirty="0"/>
          </a:p>
        </p:txBody>
      </p:sp>
      <p:sp>
        <p:nvSpPr>
          <p:cNvPr id="10" name="Rectangle 2">
            <a:extLst>
              <a:ext uri="{FF2B5EF4-FFF2-40B4-BE49-F238E27FC236}">
                <a16:creationId xmlns:a16="http://schemas.microsoft.com/office/drawing/2014/main" id="{1B3CC85B-E603-D47C-B099-44736AA1033C}"/>
              </a:ext>
            </a:extLst>
          </p:cNvPr>
          <p:cNvSpPr>
            <a:spLocks noChangeArrowheads="1"/>
          </p:cNvSpPr>
          <p:nvPr/>
        </p:nvSpPr>
        <p:spPr bwMode="auto">
          <a:xfrm>
            <a:off x="685800" y="38544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25419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dirty="0"/>
              <a:t>1819r0	Integrated </a:t>
            </a:r>
            <a:r>
              <a:rPr lang="en-GB" sz="1400" dirty="0" err="1"/>
              <a:t>mmWave</a:t>
            </a:r>
            <a:r>
              <a:rPr lang="en-GB" sz="1400" dirty="0"/>
              <a:t> Design Considerations	Claudio da Silva (Meta Platforms, Inc.)</a:t>
            </a:r>
          </a:p>
          <a:p>
            <a:pPr lvl="1">
              <a:buFont typeface="Arial" panose="020B0604020202020204" pitchFamily="34" charset="0"/>
              <a:buChar char="•"/>
            </a:pPr>
            <a:r>
              <a:rPr lang="en-GB" sz="1400" dirty="0"/>
              <a:t>1878r0	High-Level Design Considerations of IMMW	Jianhan Liu (</a:t>
            </a:r>
            <a:r>
              <a:rPr lang="en-GB" sz="1400" dirty="0" err="1"/>
              <a:t>Mediatek</a:t>
            </a:r>
            <a:r>
              <a:rPr lang="en-GB" sz="1400" dirty="0"/>
              <a:t> Inc.)</a:t>
            </a:r>
          </a:p>
          <a:p>
            <a:pPr lvl="1">
              <a:buFont typeface="Arial" panose="020B0604020202020204" pitchFamily="34" charset="0"/>
              <a:buChar char="•"/>
            </a:pPr>
            <a:r>
              <a:rPr lang="en-GB" sz="1400" dirty="0"/>
              <a:t>1905r0	High Level Thoughts on IMMW	Bin Tian (Qualcomm)</a:t>
            </a:r>
          </a:p>
          <a:p>
            <a:pPr lvl="1">
              <a:buFont typeface="Arial" panose="020B0604020202020204" pitchFamily="34" charset="0"/>
              <a:buChar char="•"/>
            </a:pPr>
            <a:r>
              <a:rPr lang="en-GB" sz="1400" dirty="0"/>
              <a:t>1968r0	Discussion on general direction of integrated </a:t>
            </a:r>
            <a:r>
              <a:rPr lang="en-GB" sz="1400" dirty="0" err="1"/>
              <a:t>mmWave</a:t>
            </a:r>
            <a:r>
              <a:rPr lang="en-GB" sz="1400" dirty="0"/>
              <a:t>	Ming Gan (Huawei)</a:t>
            </a:r>
          </a:p>
          <a:p>
            <a:pPr lvl="1">
              <a:buFont typeface="Arial" panose="020B0604020202020204" pitchFamily="34" charset="0"/>
              <a:buChar char="•"/>
            </a:pPr>
            <a:r>
              <a:rPr lang="en-GB" sz="1400" dirty="0"/>
              <a:t>1974r0	Flexible sub-7Ghz and </a:t>
            </a:r>
            <a:r>
              <a:rPr lang="en-GB" sz="1400" dirty="0" err="1"/>
              <a:t>mmWave</a:t>
            </a:r>
            <a:r>
              <a:rPr lang="en-GB" sz="1400" dirty="0"/>
              <a:t> Integration in IMMW	</a:t>
            </a:r>
            <a:r>
              <a:rPr lang="en-GB" sz="1400" dirty="0" err="1"/>
              <a:t>Yanchun</a:t>
            </a:r>
            <a:r>
              <a:rPr lang="en-GB" sz="1400" dirty="0"/>
              <a:t> Li (Huawei)</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dirty="0"/>
              <a:t>Registration for the November 802 plenary session</a:t>
            </a:r>
          </a:p>
        </p:txBody>
      </p:sp>
      <p:sp>
        <p:nvSpPr>
          <p:cNvPr id="3" name="Content Placeholder 2"/>
          <p:cNvSpPr>
            <a:spLocks noGrp="1"/>
          </p:cNvSpPr>
          <p:nvPr>
            <p:ph idx="1"/>
          </p:nvPr>
        </p:nvSpPr>
        <p:spPr>
          <a:xfrm>
            <a:off x="685801" y="2057400"/>
            <a:ext cx="7770813" cy="3427811"/>
          </a:xfrm>
        </p:spPr>
        <p:txBody>
          <a:bodyPr/>
          <a:lstStyle/>
          <a:p>
            <a:pPr>
              <a:buFont typeface="Arial" panose="020B0604020202020204" pitchFamily="34" charset="0"/>
              <a:buChar char="•"/>
            </a:pPr>
            <a:r>
              <a:rPr lang="en-US" sz="1800" dirty="0"/>
              <a:t>This meeting is part of the November IEEE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2"/>
              </a:rPr>
              <a:t>https://web.cvent.com/event/adea36bb-d70a-4157-b7e8-97d554e398cf/summary</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Agenda–PM3</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400" dirty="0"/>
              <a:t>1977r1	Requirements Analysis for IMMW Use Cases	</a:t>
            </a:r>
            <a:r>
              <a:rPr lang="en-GB" sz="1400" dirty="0" err="1"/>
              <a:t>YueXu</a:t>
            </a:r>
            <a:r>
              <a:rPr lang="en-GB" sz="1400" dirty="0"/>
              <a:t> (Huawei)</a:t>
            </a:r>
          </a:p>
          <a:p>
            <a:pPr lvl="1">
              <a:buFont typeface="Arial" panose="020B0604020202020204" pitchFamily="34" charset="0"/>
              <a:buChar char="•"/>
            </a:pPr>
            <a:r>
              <a:rPr lang="en-GB" sz="1400" dirty="0"/>
              <a:t>1991r0	Discussion on Enabling MIMO in IMMW	</a:t>
            </a:r>
            <a:r>
              <a:rPr lang="en-GB" sz="1400" dirty="0" err="1"/>
              <a:t>Mengshi</a:t>
            </a:r>
            <a:r>
              <a:rPr lang="en-GB" sz="1400" dirty="0"/>
              <a:t> Hu (Huawei)</a:t>
            </a:r>
          </a:p>
          <a:p>
            <a:pPr lvl="1">
              <a:buFont typeface="Arial" panose="020B0604020202020204" pitchFamily="34" charset="0"/>
              <a:buChar char="•"/>
            </a:pPr>
            <a:r>
              <a:rPr lang="en-GB" sz="1400" dirty="0"/>
              <a:t>2004r0	Technical scope proposal	Laurent Cariou (Intel)</a:t>
            </a:r>
          </a:p>
          <a:p>
            <a:pPr lvl="1">
              <a:buFont typeface="Arial" panose="020B0604020202020204" pitchFamily="34" charset="0"/>
              <a:buChar char="•"/>
            </a:pPr>
            <a:r>
              <a:rPr lang="en-GB" sz="1400" dirty="0"/>
              <a:t>2016r0	Extend IMMW scope to include optical bands	Volker Jungnickel</a:t>
            </a:r>
          </a:p>
          <a:p>
            <a:pPr lvl="1">
              <a:buFont typeface="Arial" panose="020B0604020202020204" pitchFamily="34" charset="0"/>
              <a:buChar char="•"/>
            </a:pPr>
            <a:r>
              <a:rPr lang="en-US" sz="1400" dirty="0"/>
              <a:t>2052r0	</a:t>
            </a:r>
            <a:r>
              <a:rPr lang="en-US" sz="1400" dirty="0" err="1"/>
              <a:t>mmWave</a:t>
            </a:r>
            <a:r>
              <a:rPr lang="en-US" sz="1400" dirty="0"/>
              <a:t> operation without </a:t>
            </a:r>
            <a:r>
              <a:rPr lang="en-US" sz="1400" dirty="0" err="1"/>
              <a:t>mmWave</a:t>
            </a:r>
            <a:r>
              <a:rPr lang="en-US" sz="1400" dirty="0"/>
              <a:t> Beacon	Liwen Chu</a:t>
            </a:r>
          </a:p>
          <a:p>
            <a:pPr lvl="0">
              <a:buFont typeface="Arial" panose="020B0604020202020204" pitchFamily="34" charset="0"/>
              <a:buChar char="•"/>
            </a:pPr>
            <a:r>
              <a:rPr lang="en-US" sz="1800" dirty="0"/>
              <a:t>Goals for January 2024</a:t>
            </a:r>
          </a:p>
          <a:p>
            <a:pPr lvl="0">
              <a:buFont typeface="Arial" panose="020B0604020202020204" pitchFamily="34" charset="0"/>
              <a:buChar char="•"/>
            </a:pPr>
            <a:r>
              <a:rPr lang="en-US" sz="1800" dirty="0">
                <a:solidFill>
                  <a:schemeClr val="tx1"/>
                </a:solidFill>
              </a:rPr>
              <a:t>Teleconference Plan</a:t>
            </a: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2118663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25930-4A26-7ACF-94B6-2BA9E7A38965}"/>
              </a:ext>
            </a:extLst>
          </p:cNvPr>
          <p:cNvSpPr>
            <a:spLocks noGrp="1"/>
          </p:cNvSpPr>
          <p:nvPr>
            <p:ph type="title"/>
          </p:nvPr>
        </p:nvSpPr>
        <p:spPr/>
        <p:txBody>
          <a:bodyPr/>
          <a:lstStyle/>
          <a:p>
            <a:r>
              <a:rPr lang="en-US" dirty="0"/>
              <a:t>Goals for January</a:t>
            </a:r>
          </a:p>
        </p:txBody>
      </p:sp>
      <p:sp>
        <p:nvSpPr>
          <p:cNvPr id="3" name="Content Placeholder 2">
            <a:extLst>
              <a:ext uri="{FF2B5EF4-FFF2-40B4-BE49-F238E27FC236}">
                <a16:creationId xmlns:a16="http://schemas.microsoft.com/office/drawing/2014/main" id="{09B8FA04-9EFC-D24E-8CD3-A3526BE06FC6}"/>
              </a:ext>
            </a:extLst>
          </p:cNvPr>
          <p:cNvSpPr>
            <a:spLocks noGrp="1"/>
          </p:cNvSpPr>
          <p:nvPr>
            <p:ph idx="1"/>
          </p:nvPr>
        </p:nvSpPr>
        <p:spPr/>
        <p:txBody>
          <a:bodyPr/>
          <a:lstStyle/>
          <a:p>
            <a:endParaRPr lang="en-US" sz="2000" dirty="0"/>
          </a:p>
        </p:txBody>
      </p:sp>
      <p:sp>
        <p:nvSpPr>
          <p:cNvPr id="4" name="Slide Number Placeholder 3">
            <a:extLst>
              <a:ext uri="{FF2B5EF4-FFF2-40B4-BE49-F238E27FC236}">
                <a16:creationId xmlns:a16="http://schemas.microsoft.com/office/drawing/2014/main" id="{0BE9DCEC-E15B-5FE4-C123-7CF7C396C52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75C72747-4B50-125C-5F82-DD6D8F74E52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B7E864-66F6-C426-B063-6C7FB75AE52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502894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3B02-AB0D-9258-D4E6-E9800DF543B6}"/>
              </a:ext>
            </a:extLst>
          </p:cNvPr>
          <p:cNvSpPr>
            <a:spLocks noGrp="1"/>
          </p:cNvSpPr>
          <p:nvPr>
            <p:ph type="title"/>
          </p:nvPr>
        </p:nvSpPr>
        <p:spPr/>
        <p:txBody>
          <a:bodyPr/>
          <a:lstStyle/>
          <a:p>
            <a:r>
              <a:rPr lang="en-US" dirty="0"/>
              <a:t>Teleconferences plan</a:t>
            </a:r>
          </a:p>
        </p:txBody>
      </p:sp>
      <p:sp>
        <p:nvSpPr>
          <p:cNvPr id="3" name="Content Placeholder 2">
            <a:extLst>
              <a:ext uri="{FF2B5EF4-FFF2-40B4-BE49-F238E27FC236}">
                <a16:creationId xmlns:a16="http://schemas.microsoft.com/office/drawing/2014/main" id="{9F9311CF-63D2-BF65-4E05-92889D4904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FECB9F-2C92-1D59-DA18-02C1B9708E8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F6265523-0B1D-42D2-AD6C-03FFD5D8777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A65C035F-5EE6-8B7B-8CF3-275B01D8EB6C}"/>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039307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“IMMW”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“IMMW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115476</TotalTime>
  <Words>2270</Words>
  <Application>Microsoft Office PowerPoint</Application>
  <PresentationFormat>On-screen Show (4:3)</PresentationFormat>
  <Paragraphs>253</Paragraphs>
  <Slides>22</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Monotype Sorts</vt:lpstr>
      <vt:lpstr>Times New Roman</vt:lpstr>
      <vt:lpstr>Wingdings</vt:lpstr>
      <vt:lpstr>Office Theme</vt:lpstr>
      <vt:lpstr>Document</vt:lpstr>
      <vt:lpstr>IMMW Study Group November 2023 Meeting Agenda</vt:lpstr>
      <vt:lpstr>Registration for the November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IMMW SG Agenda</vt:lpstr>
      <vt:lpstr>IMMW SG Schedule</vt:lpstr>
      <vt:lpstr>Submission’s List</vt:lpstr>
      <vt:lpstr>Tuesday Agenda–PM2</vt:lpstr>
      <vt:lpstr>Tuesday Agenda–PM3</vt:lpstr>
      <vt:lpstr>Goals for January</vt:lpstr>
      <vt:lpstr>Teleconferences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1431</cp:revision>
  <cp:lastPrinted>1601-01-01T00:00:00Z</cp:lastPrinted>
  <dcterms:created xsi:type="dcterms:W3CDTF">2017-01-26T15:28:16Z</dcterms:created>
  <dcterms:modified xsi:type="dcterms:W3CDTF">2023-11-13T21:40:19Z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