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93" r:id="rId4"/>
    <p:sldId id="273" r:id="rId5"/>
    <p:sldId id="282" r:id="rId6"/>
    <p:sldId id="280" r:id="rId7"/>
    <p:sldId id="283" r:id="rId8"/>
    <p:sldId id="265" r:id="rId9"/>
    <p:sldId id="291" r:id="rId10"/>
    <p:sldId id="262" r:id="rId11"/>
    <p:sldId id="270" r:id="rId12"/>
    <p:sldId id="272" r:id="rId13"/>
    <p:sldId id="271" r:id="rId14"/>
    <p:sldId id="284" r:id="rId15"/>
    <p:sldId id="286" r:id="rId16"/>
    <p:sldId id="263" r:id="rId17"/>
    <p:sldId id="287" r:id="rId18"/>
    <p:sldId id="288" r:id="rId19"/>
    <p:sldId id="289" r:id="rId20"/>
    <p:sldId id="290" r:id="rId21"/>
    <p:sldId id="264" r:id="rId22"/>
    <p:sldId id="274" r:id="rId23"/>
    <p:sldId id="275" r:id="rId24"/>
    <p:sldId id="276" r:id="rId25"/>
    <p:sldId id="277" r:id="rId26"/>
    <p:sldId id="278"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62"/>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091" autoAdjust="0"/>
    <p:restoredTop sz="94660"/>
  </p:normalViewPr>
  <p:slideViewPr>
    <p:cSldViewPr>
      <p:cViewPr varScale="1">
        <p:scale>
          <a:sx n="113" d="100"/>
          <a:sy n="113" d="100"/>
        </p:scale>
        <p:origin x="200" y="50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802.11-23/1730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November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802.11-23/1730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November 2023</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802.11-23/1730</a:t>
            </a:r>
          </a:p>
        </p:txBody>
      </p:sp>
      <p:sp>
        <p:nvSpPr>
          <p:cNvPr id="5" name="Rectangle 3"/>
          <p:cNvSpPr>
            <a:spLocks noGrp="1" noChangeArrowheads="1"/>
          </p:cNvSpPr>
          <p:nvPr>
            <p:ph type="dt"/>
          </p:nvPr>
        </p:nvSpPr>
        <p:spPr>
          <a:ln/>
        </p:spPr>
        <p:txBody>
          <a:bodyPr/>
          <a:lstStyle/>
          <a:p>
            <a:r>
              <a:rPr lang="en-GB"/>
              <a:t>November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802.11-23/1730</a:t>
            </a:r>
          </a:p>
        </p:txBody>
      </p:sp>
      <p:sp>
        <p:nvSpPr>
          <p:cNvPr id="5" name="Rectangle 3"/>
          <p:cNvSpPr>
            <a:spLocks noGrp="1" noChangeArrowheads="1"/>
          </p:cNvSpPr>
          <p:nvPr>
            <p:ph type="dt"/>
          </p:nvPr>
        </p:nvSpPr>
        <p:spPr>
          <a:ln/>
        </p:spPr>
        <p:txBody>
          <a:bodyPr/>
          <a:lstStyle/>
          <a:p>
            <a:r>
              <a:rPr lang="en-GB"/>
              <a:t>November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802.11-23/1730</a:t>
            </a:r>
          </a:p>
        </p:txBody>
      </p:sp>
      <p:sp>
        <p:nvSpPr>
          <p:cNvPr id="5" name="Rectangle 3"/>
          <p:cNvSpPr>
            <a:spLocks noGrp="1" noChangeArrowheads="1"/>
          </p:cNvSpPr>
          <p:nvPr>
            <p:ph type="dt"/>
          </p:nvPr>
        </p:nvSpPr>
        <p:spPr>
          <a:ln/>
        </p:spPr>
        <p:txBody>
          <a:bodyPr/>
          <a:lstStyle/>
          <a:p>
            <a:r>
              <a:rPr lang="en-GB"/>
              <a:t>November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802.11-23/1730</a:t>
            </a:r>
          </a:p>
        </p:txBody>
      </p:sp>
      <p:sp>
        <p:nvSpPr>
          <p:cNvPr id="5" name="Rectangle 3"/>
          <p:cNvSpPr>
            <a:spLocks noGrp="1" noChangeArrowheads="1"/>
          </p:cNvSpPr>
          <p:nvPr>
            <p:ph type="dt"/>
          </p:nvPr>
        </p:nvSpPr>
        <p:spPr>
          <a:ln/>
        </p:spPr>
        <p:txBody>
          <a:bodyPr/>
          <a:lstStyle/>
          <a:p>
            <a:r>
              <a:rPr lang="en-GB"/>
              <a:t>November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802.11-23/1730</a:t>
            </a:r>
          </a:p>
        </p:txBody>
      </p:sp>
      <p:sp>
        <p:nvSpPr>
          <p:cNvPr id="5" name="Rectangle 3"/>
          <p:cNvSpPr>
            <a:spLocks noGrp="1" noChangeArrowheads="1"/>
          </p:cNvSpPr>
          <p:nvPr>
            <p:ph type="dt"/>
          </p:nvPr>
        </p:nvSpPr>
        <p:spPr>
          <a:ln/>
        </p:spPr>
        <p:txBody>
          <a:bodyPr/>
          <a:lstStyle/>
          <a:p>
            <a:r>
              <a:rPr lang="en-GB"/>
              <a:t>November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November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November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November 2023</a:t>
            </a:r>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November 2023</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November 2023</a:t>
            </a:r>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November 2023</a:t>
            </a:r>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802.11-23/1730r0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a:t>
            </a:r>
            <a:r>
              <a:rPr lang="en-GB" dirty="0" err="1"/>
              <a:t>Coexistance</a:t>
            </a:r>
            <a:endParaRPr lang="en-GB" dirty="0"/>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2023-11-15</a:t>
            </a:r>
          </a:p>
        </p:txBody>
      </p:sp>
      <p:sp>
        <p:nvSpPr>
          <p:cNvPr id="6" name="Date Placeholder 3"/>
          <p:cNvSpPr>
            <a:spLocks noGrp="1"/>
          </p:cNvSpPr>
          <p:nvPr>
            <p:ph type="dt" idx="10"/>
          </p:nvPr>
        </p:nvSpPr>
        <p:spPr/>
        <p:txBody>
          <a:bodyPr/>
          <a:lstStyle/>
          <a:p>
            <a:r>
              <a:rPr lang="en-GB"/>
              <a:t>November 2023</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Registration for the this 802 plenary session</a:t>
            </a:r>
          </a:p>
        </p:txBody>
      </p:sp>
      <p:sp>
        <p:nvSpPr>
          <p:cNvPr id="9218" name="Rectangle 2"/>
          <p:cNvSpPr>
            <a:spLocks noGrp="1" noChangeArrowheads="1"/>
          </p:cNvSpPr>
          <p:nvPr>
            <p:ph idx="1"/>
          </p:nvPr>
        </p:nvSpPr>
        <p:spPr>
          <a:xfrm>
            <a:off x="914401" y="1916832"/>
            <a:ext cx="10361084" cy="4113213"/>
          </a:xfrm>
          <a:ln/>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November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122184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2127168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p:txBody>
          <a:bodyPr/>
          <a:lstStyle/>
          <a:p>
            <a:r>
              <a:rPr lang="en-GB" dirty="0" err="1"/>
              <a:t>Coex</a:t>
            </a:r>
            <a:r>
              <a:rPr lang="en-GB" dirty="0"/>
              <a:t> SC January 2024</a:t>
            </a:r>
          </a:p>
          <a:p>
            <a:pPr>
              <a:buFont typeface="Arial" panose="020B0604020202020204" pitchFamily="34" charset="0"/>
              <a:buChar char="•"/>
            </a:pPr>
            <a:r>
              <a:rPr lang="en-GB" dirty="0"/>
              <a:t>ETSI BRAN #120 update</a:t>
            </a:r>
          </a:p>
          <a:p>
            <a:pPr>
              <a:buFont typeface="Arial" panose="020B0604020202020204" pitchFamily="34" charset="0"/>
              <a:buChar char="•"/>
            </a:pPr>
            <a:r>
              <a:rPr lang="en-GB" dirty="0"/>
              <a:t>Bluetooth update</a:t>
            </a:r>
          </a:p>
          <a:p>
            <a:pPr>
              <a:buFont typeface="Arial" panose="020B0604020202020204" pitchFamily="34" charset="0"/>
              <a:buChar char="•"/>
            </a:pPr>
            <a:r>
              <a:rPr lang="en-GB" dirty="0"/>
              <a:t>Etc …. ???</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November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t>None</a:t>
            </a:r>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3525395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November 2023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a:t>(8) </a:t>
            </a:r>
            <a:r>
              <a:rPr lang="en-US" dirty="0"/>
              <a:t>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4255502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November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592416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4186714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GB"/>
              <a:t>November 2023</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2023</a:t>
            </a:r>
          </a:p>
          <a:p>
            <a:pPr lvl="1"/>
            <a:r>
              <a:rPr lang="en-GB" dirty="0"/>
              <a:t>BRAN#117a</a:t>
            </a:r>
          </a:p>
          <a:p>
            <a:pPr lvl="2"/>
            <a:r>
              <a:rPr lang="en-GB" dirty="0"/>
              <a:t>23 Jan 2023</a:t>
            </a:r>
          </a:p>
          <a:p>
            <a:pPr lvl="2"/>
            <a:r>
              <a:rPr lang="en-GB" dirty="0"/>
              <a:t>EN 303 687</a:t>
            </a:r>
          </a:p>
          <a:p>
            <a:pPr lvl="1"/>
            <a:r>
              <a:rPr lang="en-GB" dirty="0"/>
              <a:t>BRAN#117c</a:t>
            </a:r>
          </a:p>
          <a:p>
            <a:pPr lvl="2"/>
            <a:r>
              <a:rPr lang="en-GB" dirty="0"/>
              <a:t>27 Jan 2023</a:t>
            </a:r>
          </a:p>
          <a:p>
            <a:pPr lvl="2"/>
            <a:r>
              <a:rPr lang="en-GB" dirty="0"/>
              <a:t>EN 303 687</a:t>
            </a:r>
          </a:p>
          <a:p>
            <a:pPr lvl="1"/>
            <a:r>
              <a:rPr lang="en-GB" dirty="0"/>
              <a:t>BRAN#117d</a:t>
            </a:r>
          </a:p>
          <a:p>
            <a:pPr lvl="2"/>
            <a:r>
              <a:rPr lang="en-GB" dirty="0"/>
              <a:t>10 Feb 2023</a:t>
            </a:r>
          </a:p>
          <a:p>
            <a:pPr lvl="2"/>
            <a:r>
              <a:rPr lang="en-GB" dirty="0"/>
              <a:t>EN 303 687</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pPr lvl="1"/>
            <a:r>
              <a:rPr lang="en-GB" kern="0" dirty="0"/>
              <a:t>BRAN#118</a:t>
            </a:r>
          </a:p>
          <a:p>
            <a:pPr lvl="2"/>
            <a:r>
              <a:rPr lang="en-GB" sz="1800" kern="0" dirty="0"/>
              <a:t> 27 Feb 2023 to 3 Mar 2023</a:t>
            </a:r>
          </a:p>
          <a:p>
            <a:pPr lvl="1"/>
            <a:r>
              <a:rPr lang="en-GB" kern="0" dirty="0"/>
              <a:t>BRAN#119</a:t>
            </a:r>
          </a:p>
          <a:p>
            <a:pPr lvl="2"/>
            <a:r>
              <a:rPr lang="en-GB" sz="1800" kern="0" dirty="0"/>
              <a:t> 12 June 2023 to 16 Jun 2023</a:t>
            </a:r>
          </a:p>
          <a:p>
            <a:pPr lvl="1"/>
            <a:r>
              <a:rPr lang="en-GB" kern="0" dirty="0"/>
              <a:t>BRAN#120</a:t>
            </a:r>
          </a:p>
          <a:p>
            <a:pPr lvl="2"/>
            <a:r>
              <a:rPr lang="en-GB" sz="1800" kern="0" dirty="0"/>
              <a:t> 18 Sep 2023 to 22 Sep 2023</a:t>
            </a:r>
          </a:p>
          <a:p>
            <a:pPr lvl="1"/>
            <a:r>
              <a:rPr lang="en-GB" kern="0" dirty="0"/>
              <a:t>BRAN#121</a:t>
            </a:r>
          </a:p>
          <a:p>
            <a:pPr lvl="2"/>
            <a:r>
              <a:rPr lang="en-GB" sz="1800" kern="0" dirty="0"/>
              <a:t> 23 Oct 2023 to 27 Oct 2023</a:t>
            </a:r>
          </a:p>
          <a:p>
            <a:pPr lvl="1"/>
            <a:r>
              <a:rPr lang="en-GB" kern="0" dirty="0"/>
              <a:t>BRAN#122</a:t>
            </a:r>
          </a:p>
          <a:p>
            <a:pPr lvl="2"/>
            <a:r>
              <a:rPr lang="en-GB" sz="1800" kern="0" dirty="0"/>
              <a:t>11 Dec 2023 to 15 Dec 2023</a:t>
            </a:r>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Richard Kennedy (Bluetooth SIG)</a:t>
            </a:r>
          </a:p>
          <a:p>
            <a:r>
              <a:rPr lang="en-US" dirty="0"/>
              <a:t>						Manish Kumar (NXP)</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p:txBody>
          <a:bodyPr/>
          <a:lstStyle/>
          <a:p>
            <a:r>
              <a:rPr lang="en-US" dirty="0"/>
              <a:t>Wednesday, 2023-09-13, AM1 (10:30 – 12:30h)</a:t>
            </a:r>
          </a:p>
          <a:p>
            <a:pPr>
              <a:buFont typeface="Arial" panose="020B0604020202020204" pitchFamily="34" charset="0"/>
              <a:buChar char="•"/>
            </a:pPr>
            <a:r>
              <a:rPr lang="en-US" dirty="0"/>
              <a:t>Meeting link: https://</a:t>
            </a:r>
            <a:r>
              <a:rPr lang="en-US" dirty="0" err="1"/>
              <a:t>ieeesa.webex.com</a:t>
            </a:r>
            <a:r>
              <a:rPr lang="en-US" dirty="0"/>
              <a:t>/</a:t>
            </a:r>
            <a:r>
              <a:rPr lang="en-US" dirty="0" err="1"/>
              <a:t>ieeesa</a:t>
            </a:r>
            <a:r>
              <a:rPr lang="en-US" dirty="0"/>
              <a:t>/</a:t>
            </a:r>
            <a:r>
              <a:rPr lang="en-US" dirty="0" err="1"/>
              <a:t>j.php?MTID</a:t>
            </a:r>
            <a:r>
              <a:rPr lang="en-US" dirty="0"/>
              <a:t>=mec77071bbee5c59ef236728ae0f572c4</a:t>
            </a:r>
          </a:p>
          <a:p>
            <a:pPr marL="0" indent="0"/>
            <a:endParaRPr lang="en-US" dirty="0"/>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69655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11-23/1729rXXX</a:t>
            </a:r>
            <a:r>
              <a:rPr lang="en-US" dirty="0"/>
              <a:t>.</a:t>
            </a:r>
          </a:p>
          <a:p>
            <a:endParaRPr lang="en-US" dirty="0"/>
          </a:p>
          <a:p>
            <a:r>
              <a:rPr lang="en-US" dirty="0"/>
              <a:t>Mover:</a:t>
            </a:r>
          </a:p>
          <a:p>
            <a:r>
              <a:rPr lang="en-US" dirty="0"/>
              <a:t>Second:</a:t>
            </a:r>
          </a:p>
          <a:p>
            <a:r>
              <a:rPr lang="en-US" strike="sngStrike"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11-23/1549r0.</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405493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41311922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780</TotalTime>
  <Words>1405</Words>
  <Application>Microsoft Macintosh PowerPoint</Application>
  <PresentationFormat>Widescreen</PresentationFormat>
  <Paragraphs>232</Paragraphs>
  <Slides>27</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1" baseType="lpstr">
      <vt:lpstr>Arial</vt:lpstr>
      <vt:lpstr>Times New Roman</vt:lpstr>
      <vt:lpstr>Office Theme</vt:lpstr>
      <vt:lpstr>Document</vt:lpstr>
      <vt:lpstr>Chair’s Meeting Slides Coex SC -- Coexistance</vt:lpstr>
      <vt:lpstr>Abstract</vt:lpstr>
      <vt:lpstr>Coex SC Leadership</vt:lpstr>
      <vt:lpstr>WebEx dial-in information</vt:lpstr>
      <vt:lpstr>(1) Opening formalities</vt:lpstr>
      <vt:lpstr>Motion: Approval of Agenda</vt:lpstr>
      <vt:lpstr>Motion: Approval of minutes</vt:lpstr>
      <vt:lpstr>(2) Announcements</vt:lpstr>
      <vt:lpstr>Review of IEEE-SA pre-PAR meeting guidelines</vt:lpstr>
      <vt:lpstr>Registration for the this 802 plenary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creator>Emmelmann, Marc</dc:creator>
  <cp:lastModifiedBy>Emmelmann, Marc</cp:lastModifiedBy>
  <cp:revision>44</cp:revision>
  <cp:lastPrinted>1601-01-01T00:00:00Z</cp:lastPrinted>
  <dcterms:created xsi:type="dcterms:W3CDTF">2023-03-14T15:47:57Z</dcterms:created>
  <dcterms:modified xsi:type="dcterms:W3CDTF">2023-11-12T09:52:01Z</dcterms:modified>
</cp:coreProperties>
</file>