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57" r:id="rId3"/>
    <p:sldId id="262" r:id="rId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>
      <p:cViewPr varScale="1">
        <p:scale>
          <a:sx n="128" d="100"/>
          <a:sy n="128" d="100"/>
        </p:scale>
        <p:origin x="200" y="17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95" d="100"/>
          <a:sy n="95" d="100"/>
        </p:scale>
        <p:origin x="4336" y="20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802.11-23/1729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GB"/>
              <a:t>November 2023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Marc Emmelmann, SELF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802.11-23/1729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November 2023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 Emmelmann, SELF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802.11-23/1729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November 2023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Marc Emmelmann, SELF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802.11-23/1729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November 2023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Marc Emmelmann, SELF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802.11-23/1729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November 2023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Marc Emmelmann, SELF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November 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 Emmelmann, SELF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Marc Emmelmann, SELF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November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November 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 Emmelmann, SELF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November 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 Emmelmann, SELF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November 2023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Marc Emmelmann, SELF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November 2023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 Emmelmann, SELF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November 2023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 Emmelmann, SELF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November 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 Emmelmann, SELF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November 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 Emmelmann, SELF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November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Marc Emmelmann, SELF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802.11-23/1729r0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err="1"/>
              <a:t>Coex</a:t>
            </a:r>
            <a:r>
              <a:rPr lang="en-GB" dirty="0"/>
              <a:t> SC Snapshot November 2023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2023-11-11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November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Marc Emmelmann, SELF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84317042"/>
              </p:ext>
            </p:extLst>
          </p:nvPr>
        </p:nvGraphicFramePr>
        <p:xfrm>
          <a:off x="993775" y="2490788"/>
          <a:ext cx="10272713" cy="2333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39400" imgH="2387600" progId="Word.Document.8">
                  <p:embed/>
                </p:oleObj>
              </mc:Choice>
              <mc:Fallback>
                <p:oleObj name="Document" r:id="rId3" imgW="10439400" imgH="238760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490788"/>
                        <a:ext cx="10272713" cy="23336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Snapshot for the Coexistence Standing Committee (</a:t>
            </a:r>
            <a:r>
              <a:rPr lang="en-GB" dirty="0" err="1"/>
              <a:t>Coex</a:t>
            </a:r>
            <a:r>
              <a:rPr lang="en-GB" dirty="0"/>
              <a:t> SC) for the November 2023 meeting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Marc Emmelmann, SELF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2023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Coex</a:t>
            </a:r>
            <a:r>
              <a:rPr lang="en-GB" dirty="0"/>
              <a:t> SC (Coexistence) – November 2023 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0" indent="0"/>
            <a:r>
              <a:rPr lang="en-GB" dirty="0"/>
              <a:t>Meeting slot(s):  Wednesday 10:30 – 12:30h (AM2)</a:t>
            </a:r>
          </a:p>
          <a:p>
            <a:pPr>
              <a:buFont typeface="Times New Roman" pitchFamily="16" charset="0"/>
              <a:buChar char="•"/>
            </a:pPr>
            <a:endParaRPr lang="en-GB" dirty="0"/>
          </a:p>
          <a:p>
            <a:pPr marL="0" indent="0"/>
            <a:r>
              <a:rPr lang="en-GB" dirty="0"/>
              <a:t>Agenda items / discussion topics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ETSI BRAN Update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Bluetooth SIG July Update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Effect of no-LBT NB on 802.11 devices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IEEE 802.11 Beacons and Bluetooth Coexistence Simulations</a:t>
            </a:r>
          </a:p>
          <a:p>
            <a:pPr marL="0" indent="0"/>
            <a:endParaRPr lang="en-GB" dirty="0"/>
          </a:p>
          <a:p>
            <a:pPr marL="0" indent="0"/>
            <a:r>
              <a:rPr lang="en-GB"/>
              <a:t>Agenda: 11-23/1728</a:t>
            </a:r>
            <a:endParaRPr lang="en-GB" dirty="0"/>
          </a:p>
          <a:p>
            <a:pPr>
              <a:buFont typeface="Times New Roman" pitchFamily="16" charset="0"/>
              <a:buChar char="•"/>
            </a:pPr>
            <a:endParaRPr lang="en-GB" dirty="0"/>
          </a:p>
          <a:p>
            <a:pPr lvl="1">
              <a:buFont typeface="Times New Roman" pitchFamily="16" charset="0"/>
              <a:buChar char="•"/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Marc Emmelmann, SELF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2023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</TotalTime>
  <Words>135</Words>
  <Application>Microsoft Macintosh PowerPoint</Application>
  <PresentationFormat>Widescreen</PresentationFormat>
  <Paragraphs>36</Paragraphs>
  <Slides>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Times New Roman</vt:lpstr>
      <vt:lpstr>Office Theme</vt:lpstr>
      <vt:lpstr>Document</vt:lpstr>
      <vt:lpstr>Coex SC Snapshot November 2023</vt:lpstr>
      <vt:lpstr>Abstract</vt:lpstr>
      <vt:lpstr>Coex SC (Coexistence) – November 2023 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Coex SC Snapshot September 2023</dc:title>
  <dc:subject/>
  <dc:creator>Emmelmann, Marc</dc:creator>
  <cp:keywords/>
  <dc:description/>
  <cp:lastModifiedBy>Emmelmann, Marc</cp:lastModifiedBy>
  <cp:revision>8</cp:revision>
  <cp:lastPrinted>1601-01-01T00:00:00Z</cp:lastPrinted>
  <dcterms:created xsi:type="dcterms:W3CDTF">2023-03-12T05:55:52Z</dcterms:created>
  <dcterms:modified xsi:type="dcterms:W3CDTF">2023-11-12T09:40:11Z</dcterms:modified>
  <cp:category/>
</cp:coreProperties>
</file>