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679" r:id="rId29"/>
    <p:sldId id="680" r:id="rId30"/>
    <p:sldId id="2530" r:id="rId31"/>
    <p:sldId id="2531" r:id="rId32"/>
    <p:sldId id="2533" r:id="rId33"/>
    <p:sldId id="2535" r:id="rId34"/>
    <p:sldId id="2569" r:id="rId35"/>
    <p:sldId id="2570" r:id="rId36"/>
    <p:sldId id="2571" r:id="rId37"/>
    <p:sldId id="2572" r:id="rId38"/>
    <p:sldId id="2536" r:id="rId39"/>
    <p:sldId id="2537" r:id="rId40"/>
    <p:sldId id="2538" r:id="rId41"/>
    <p:sldId id="2567" r:id="rId42"/>
    <p:sldId id="2400" r:id="rId43"/>
    <p:sldId id="2513" r:id="rId44"/>
    <p:sldId id="2549" r:id="rId45"/>
    <p:sldId id="2551" r:id="rId46"/>
    <p:sldId id="2527" r:id="rId47"/>
    <p:sldId id="2552" r:id="rId48"/>
    <p:sldId id="315" r:id="rId49"/>
    <p:sldId id="312" r:id="rId50"/>
    <p:sldId id="318" r:id="rId51"/>
    <p:sldId id="472" r:id="rId52"/>
    <p:sldId id="473" r:id="rId53"/>
    <p:sldId id="474" r:id="rId54"/>
    <p:sldId id="480" r:id="rId55"/>
    <p:sldId id="259" r:id="rId56"/>
    <p:sldId id="260" r:id="rId57"/>
    <p:sldId id="261" r:id="rId58"/>
    <p:sldId id="2525" r:id="rId59"/>
    <p:sldId id="2555" r:id="rId60"/>
    <p:sldId id="2556" r:id="rId61"/>
    <p:sldId id="2557" r:id="rId62"/>
    <p:sldId id="2558" r:id="rId63"/>
    <p:sldId id="2559" r:id="rId64"/>
    <p:sldId id="2560" r:id="rId65"/>
    <p:sldId id="2561" r:id="rId66"/>
    <p:sldId id="2563" r:id="rId67"/>
    <p:sldId id="2564" r:id="rId68"/>
    <p:sldId id="2562" r:id="rId6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Nov. 13th - Nov. IEEE Interim meeting" id="{DE843586-E506-4D30-A655-52B441F0114A}">
          <p14:sldIdLst>
            <p14:sldId id="690"/>
            <p14:sldId id="694"/>
            <p14:sldId id="2568"/>
            <p14:sldId id="679"/>
            <p14:sldId id="680"/>
          </p14:sldIdLst>
        </p14:section>
        <p14:section name="Nov. 14th - Nov. IEEE interim meeting" id="{D686ED55-D2EA-43E3-A87F-725BDBE41CF2}">
          <p14:sldIdLst>
            <p14:sldId id="2530"/>
            <p14:sldId id="2531"/>
            <p14:sldId id="2533"/>
            <p14:sldId id="2535"/>
          </p14:sldIdLst>
        </p14:section>
        <p14:section name="Nov. 15th AM1 - Nov. IEEE interim meeting" id="{ED07B73E-3417-4C27-85C9-944D735BB0CE}">
          <p14:sldIdLst>
            <p14:sldId id="2569"/>
            <p14:sldId id="2570"/>
            <p14:sldId id="2571"/>
            <p14:sldId id="2572"/>
          </p14:sldIdLst>
        </p14:section>
        <p14:section name="Nov. 15th PM2 - Nov. IEEE interim meeting" id="{8E838D38-B45C-442C-8603-25CE94919C41}">
          <p14:sldIdLst>
            <p14:sldId id="2536"/>
            <p14:sldId id="2537"/>
            <p14:sldId id="2538"/>
            <p14:sldId id="2567"/>
            <p14:sldId id="2400"/>
            <p14:sldId id="2513"/>
            <p14:sldId id="2549"/>
            <p14:sldId id="2551"/>
            <p14:sldId id="2527"/>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 name="June 27th Telecon" id="{81DC7820-6B2F-41EF-ABC1-9CAAE3DC68A2}">
          <p14:sldIdLst>
            <p14:sldId id="2559"/>
            <p14:sldId id="2560"/>
            <p14:sldId id="2561"/>
            <p14:sldId id="2563"/>
            <p14:sldId id="2564"/>
            <p14:sldId id="256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89272F-EA66-4CDE-8198-1A2CF24F14AD}" v="5" dt="2023-11-13T21:08:48.451"/>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79" d="100"/>
          <a:sy n="79" d="100"/>
        </p:scale>
        <p:origin x="1022" y="7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4589272F-EA66-4CDE-8198-1A2CF24F14AD}"/>
    <pc:docChg chg="custSel modSld modMainMaster modSection">
      <pc:chgData name="Segev, Jonathan" userId="7c67a1b0-8725-4553-8055-0888dbcaef94" providerId="ADAL" clId="{4589272F-EA66-4CDE-8198-1A2CF24F14AD}" dt="2023-11-13T21:10:58.403" v="77" actId="17846"/>
      <pc:docMkLst>
        <pc:docMk/>
      </pc:docMkLst>
      <pc:sldChg chg="modSp mod">
        <pc:chgData name="Segev, Jonathan" userId="7c67a1b0-8725-4553-8055-0888dbcaef94" providerId="ADAL" clId="{4589272F-EA66-4CDE-8198-1A2CF24F14AD}" dt="2023-11-13T21:03:32.371" v="3" actId="20577"/>
        <pc:sldMkLst>
          <pc:docMk/>
          <pc:sldMk cId="0" sldId="256"/>
        </pc:sldMkLst>
        <pc:spChg chg="mod">
          <ac:chgData name="Segev, Jonathan" userId="7c67a1b0-8725-4553-8055-0888dbcaef94" providerId="ADAL" clId="{4589272F-EA66-4CDE-8198-1A2CF24F14AD}" dt="2023-11-13T21:03:32.371" v="3" actId="20577"/>
          <ac:spMkLst>
            <pc:docMk/>
            <pc:sldMk cId="0" sldId="256"/>
            <ac:spMk id="3074" creationId="{00000000-0000-0000-0000-000000000000}"/>
          </ac:spMkLst>
        </pc:spChg>
      </pc:sldChg>
      <pc:sldChg chg="modSp mod">
        <pc:chgData name="Segev, Jonathan" userId="7c67a1b0-8725-4553-8055-0888dbcaef94" providerId="ADAL" clId="{4589272F-EA66-4CDE-8198-1A2CF24F14AD}" dt="2023-11-13T21:09:10.626" v="57" actId="20577"/>
        <pc:sldMkLst>
          <pc:docMk/>
          <pc:sldMk cId="1606978152" sldId="345"/>
        </pc:sldMkLst>
        <pc:graphicFrameChg chg="mod modGraphic">
          <ac:chgData name="Segev, Jonathan" userId="7c67a1b0-8725-4553-8055-0888dbcaef94" providerId="ADAL" clId="{4589272F-EA66-4CDE-8198-1A2CF24F14AD}" dt="2023-11-13T21:09:10.626" v="57"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4589272F-EA66-4CDE-8198-1A2CF24F14AD}" dt="2023-11-13T21:09:33.516" v="60" actId="6549"/>
        <pc:sldMkLst>
          <pc:docMk/>
          <pc:sldMk cId="2279493781" sldId="690"/>
        </pc:sldMkLst>
        <pc:spChg chg="mod">
          <ac:chgData name="Segev, Jonathan" userId="7c67a1b0-8725-4553-8055-0888dbcaef94" providerId="ADAL" clId="{4589272F-EA66-4CDE-8198-1A2CF24F14AD}" dt="2023-11-13T21:09:33.516" v="60" actId="6549"/>
          <ac:spMkLst>
            <pc:docMk/>
            <pc:sldMk cId="2279493781" sldId="690"/>
            <ac:spMk id="2" creationId="{00000000-0000-0000-0000-000000000000}"/>
          </ac:spMkLst>
        </pc:spChg>
      </pc:sldChg>
      <pc:sldChg chg="modSp mod">
        <pc:chgData name="Segev, Jonathan" userId="7c67a1b0-8725-4553-8055-0888dbcaef94" providerId="ADAL" clId="{4589272F-EA66-4CDE-8198-1A2CF24F14AD}" dt="2023-11-13T21:09:40.464" v="62" actId="6549"/>
        <pc:sldMkLst>
          <pc:docMk/>
          <pc:sldMk cId="3473345634" sldId="694"/>
        </pc:sldMkLst>
        <pc:spChg chg="mod">
          <ac:chgData name="Segev, Jonathan" userId="7c67a1b0-8725-4553-8055-0888dbcaef94" providerId="ADAL" clId="{4589272F-EA66-4CDE-8198-1A2CF24F14AD}" dt="2023-11-13T21:09:40.464" v="62" actId="6549"/>
          <ac:spMkLst>
            <pc:docMk/>
            <pc:sldMk cId="3473345634" sldId="694"/>
            <ac:spMk id="2" creationId="{00000000-0000-0000-0000-000000000000}"/>
          </ac:spMkLst>
        </pc:spChg>
      </pc:sldChg>
      <pc:sldChg chg="modSp mod">
        <pc:chgData name="Segev, Jonathan" userId="7c67a1b0-8725-4553-8055-0888dbcaef94" providerId="ADAL" clId="{4589272F-EA66-4CDE-8198-1A2CF24F14AD}" dt="2023-11-13T21:09:48.123" v="64" actId="6549"/>
        <pc:sldMkLst>
          <pc:docMk/>
          <pc:sldMk cId="343005988" sldId="2530"/>
        </pc:sldMkLst>
        <pc:spChg chg="mod">
          <ac:chgData name="Segev, Jonathan" userId="7c67a1b0-8725-4553-8055-0888dbcaef94" providerId="ADAL" clId="{4589272F-EA66-4CDE-8198-1A2CF24F14AD}" dt="2023-11-13T21:09:48.123" v="64" actId="6549"/>
          <ac:spMkLst>
            <pc:docMk/>
            <pc:sldMk cId="343005988" sldId="2530"/>
            <ac:spMk id="2" creationId="{00000000-0000-0000-0000-000000000000}"/>
          </ac:spMkLst>
        </pc:spChg>
      </pc:sldChg>
      <pc:sldChg chg="modSp mod">
        <pc:chgData name="Segev, Jonathan" userId="7c67a1b0-8725-4553-8055-0888dbcaef94" providerId="ADAL" clId="{4589272F-EA66-4CDE-8198-1A2CF24F14AD}" dt="2023-11-13T21:09:57.141" v="66" actId="6549"/>
        <pc:sldMkLst>
          <pc:docMk/>
          <pc:sldMk cId="726842924" sldId="2531"/>
        </pc:sldMkLst>
        <pc:spChg chg="mod">
          <ac:chgData name="Segev, Jonathan" userId="7c67a1b0-8725-4553-8055-0888dbcaef94" providerId="ADAL" clId="{4589272F-EA66-4CDE-8198-1A2CF24F14AD}" dt="2023-11-13T21:09:57.141" v="66" actId="6549"/>
          <ac:spMkLst>
            <pc:docMk/>
            <pc:sldMk cId="726842924" sldId="2531"/>
            <ac:spMk id="2" creationId="{00000000-0000-0000-0000-000000000000}"/>
          </ac:spMkLst>
        </pc:spChg>
      </pc:sldChg>
      <pc:sldChg chg="modSp mod">
        <pc:chgData name="Segev, Jonathan" userId="7c67a1b0-8725-4553-8055-0888dbcaef94" providerId="ADAL" clId="{4589272F-EA66-4CDE-8198-1A2CF24F14AD}" dt="2023-11-13T21:10:44.539" v="74" actId="6549"/>
        <pc:sldMkLst>
          <pc:docMk/>
          <pc:sldMk cId="875095996" sldId="2536"/>
        </pc:sldMkLst>
        <pc:spChg chg="mod">
          <ac:chgData name="Segev, Jonathan" userId="7c67a1b0-8725-4553-8055-0888dbcaef94" providerId="ADAL" clId="{4589272F-EA66-4CDE-8198-1A2CF24F14AD}" dt="2023-11-13T21:10:44.539" v="74" actId="6549"/>
          <ac:spMkLst>
            <pc:docMk/>
            <pc:sldMk cId="875095996" sldId="2536"/>
            <ac:spMk id="2" creationId="{00000000-0000-0000-0000-000000000000}"/>
          </ac:spMkLst>
        </pc:spChg>
      </pc:sldChg>
      <pc:sldChg chg="modSp mod">
        <pc:chgData name="Segev, Jonathan" userId="7c67a1b0-8725-4553-8055-0888dbcaef94" providerId="ADAL" clId="{4589272F-EA66-4CDE-8198-1A2CF24F14AD}" dt="2023-11-13T21:10:48.678" v="76" actId="6549"/>
        <pc:sldMkLst>
          <pc:docMk/>
          <pc:sldMk cId="451544889" sldId="2537"/>
        </pc:sldMkLst>
        <pc:spChg chg="mod">
          <ac:chgData name="Segev, Jonathan" userId="7c67a1b0-8725-4553-8055-0888dbcaef94" providerId="ADAL" clId="{4589272F-EA66-4CDE-8198-1A2CF24F14AD}" dt="2023-11-13T21:10:48.678" v="76" actId="6549"/>
          <ac:spMkLst>
            <pc:docMk/>
            <pc:sldMk cId="451544889" sldId="2537"/>
            <ac:spMk id="2" creationId="{00000000-0000-0000-0000-000000000000}"/>
          </ac:spMkLst>
        </pc:spChg>
      </pc:sldChg>
      <pc:sldChg chg="modSp mod">
        <pc:chgData name="Segev, Jonathan" userId="7c67a1b0-8725-4553-8055-0888dbcaef94" providerId="ADAL" clId="{4589272F-EA66-4CDE-8198-1A2CF24F14AD}" dt="2023-11-13T21:10:22.955" v="69" actId="6549"/>
        <pc:sldMkLst>
          <pc:docMk/>
          <pc:sldMk cId="2087145936" sldId="2569"/>
        </pc:sldMkLst>
        <pc:spChg chg="mod">
          <ac:chgData name="Segev, Jonathan" userId="7c67a1b0-8725-4553-8055-0888dbcaef94" providerId="ADAL" clId="{4589272F-EA66-4CDE-8198-1A2CF24F14AD}" dt="2023-11-13T21:10:22.955" v="69" actId="6549"/>
          <ac:spMkLst>
            <pc:docMk/>
            <pc:sldMk cId="2087145936" sldId="2569"/>
            <ac:spMk id="2" creationId="{00000000-0000-0000-0000-000000000000}"/>
          </ac:spMkLst>
        </pc:spChg>
      </pc:sldChg>
      <pc:sldChg chg="modSp mod">
        <pc:chgData name="Segev, Jonathan" userId="7c67a1b0-8725-4553-8055-0888dbcaef94" providerId="ADAL" clId="{4589272F-EA66-4CDE-8198-1A2CF24F14AD}" dt="2023-11-13T21:10:29.202" v="71" actId="6549"/>
        <pc:sldMkLst>
          <pc:docMk/>
          <pc:sldMk cId="2179972813" sldId="2570"/>
        </pc:sldMkLst>
        <pc:spChg chg="mod">
          <ac:chgData name="Segev, Jonathan" userId="7c67a1b0-8725-4553-8055-0888dbcaef94" providerId="ADAL" clId="{4589272F-EA66-4CDE-8198-1A2CF24F14AD}" dt="2023-11-13T21:10:29.202" v="71" actId="6549"/>
          <ac:spMkLst>
            <pc:docMk/>
            <pc:sldMk cId="2179972813" sldId="2570"/>
            <ac:spMk id="2" creationId="{00000000-0000-0000-0000-000000000000}"/>
          </ac:spMkLst>
        </pc:spChg>
      </pc:sldChg>
      <pc:sldMasterChg chg="modSp mod">
        <pc:chgData name="Segev, Jonathan" userId="7c67a1b0-8725-4553-8055-0888dbcaef94" providerId="ADAL" clId="{4589272F-EA66-4CDE-8198-1A2CF24F14AD}" dt="2023-11-13T21:03:25.872" v="1" actId="20577"/>
        <pc:sldMasterMkLst>
          <pc:docMk/>
          <pc:sldMasterMk cId="0" sldId="2147483648"/>
        </pc:sldMasterMkLst>
        <pc:spChg chg="mod">
          <ac:chgData name="Segev, Jonathan" userId="7c67a1b0-8725-4553-8055-0888dbcaef94" providerId="ADAL" clId="{4589272F-EA66-4CDE-8198-1A2CF24F14AD}" dt="2023-11-13T21:03:25.872"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64</a:t>
            </a:fld>
            <a:endParaRPr lang="en-US"/>
          </a:p>
        </p:txBody>
      </p:sp>
    </p:spTree>
    <p:extLst>
      <p:ext uri="{BB962C8B-B14F-4D97-AF65-F5344CB8AC3E}">
        <p14:creationId xmlns:p14="http://schemas.microsoft.com/office/powerpoint/2010/main" val="4118230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209041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802.11-23/1727r1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4376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Nov.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2023-11-13</a:t>
            </a:r>
          </a:p>
        </p:txBody>
      </p:sp>
      <p:sp>
        <p:nvSpPr>
          <p:cNvPr id="6" name="Date Placeholder 3"/>
          <p:cNvSpPr>
            <a:spLocks noGrp="1"/>
          </p:cNvSpPr>
          <p:nvPr>
            <p:ph type="dt" idx="10"/>
          </p:nvPr>
        </p:nvSpPr>
        <p:spPr/>
        <p:txBody>
          <a:bodyPr/>
          <a:lstStyle/>
          <a:p>
            <a:r>
              <a:rPr lang="en-US"/>
              <a:t>Nov.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Nov.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Nov. 2023 and Jan.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Final call for vice-chair nomination (2 min)</a:t>
            </a:r>
          </a:p>
          <a:p>
            <a:pPr algn="just">
              <a:spcBef>
                <a:spcPct val="20000"/>
              </a:spcBef>
              <a:buFontTx/>
              <a:buChar char="•"/>
            </a:pPr>
            <a:r>
              <a:rPr lang="en-US" sz="1800" b="0" dirty="0"/>
              <a:t>Draft status update (10 min)</a:t>
            </a:r>
          </a:p>
          <a:p>
            <a:pPr algn="just">
              <a:spcBef>
                <a:spcPct val="20000"/>
              </a:spcBef>
              <a:buFontTx/>
              <a:buChar char="•"/>
            </a:pPr>
            <a:r>
              <a:rPr lang="en-US" sz="1800" b="0" dirty="0"/>
              <a:t>Approval of previous meeting minutes (10 min)</a:t>
            </a:r>
          </a:p>
          <a:p>
            <a:pPr algn="just">
              <a:spcBef>
                <a:spcPct val="20000"/>
              </a:spcBef>
              <a:buFontTx/>
              <a:buChar char="•"/>
            </a:pPr>
            <a:r>
              <a:rPr lang="en-US" altLang="en-US" sz="1800" b="0" dirty="0"/>
              <a:t>Review technical submission and proposed draft text (as time permits)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2386079"/>
              </p:ext>
            </p:extLst>
          </p:nvPr>
        </p:nvGraphicFramePr>
        <p:xfrm>
          <a:off x="914401" y="1260086"/>
          <a:ext cx="10475382" cy="2163968"/>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11-23-1727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11-23-1827</a:t>
                      </a:r>
                    </a:p>
                  </a:txBody>
                  <a:tcPr marT="45712" marB="45712"/>
                </a:tc>
                <a:tc>
                  <a:txBody>
                    <a:bodyPr/>
                    <a:lstStyle/>
                    <a:p>
                      <a:r>
                        <a:rPr lang="en-US" sz="1400" dirty="0"/>
                        <a:t>Christian Berger</a:t>
                      </a:r>
                    </a:p>
                  </a:txBody>
                  <a:tcPr marT="45712" marB="45712"/>
                </a:tc>
                <a:tc>
                  <a:txBody>
                    <a:bodyPr/>
                    <a:lstStyle/>
                    <a:p>
                      <a:r>
                        <a:rPr lang="en-US" sz="1400" dirty="0"/>
                        <a:t>Support for 320 MHz </a:t>
                      </a:r>
                      <a:r>
                        <a:rPr lang="en-US" sz="1400" dirty="0" err="1"/>
                        <a:t>Subelement</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3530345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3228377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Meeting –  Nov. 13</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altLang="en-US" sz="1600" b="0" dirty="0"/>
              <a:t>Review draft status (5min)</a:t>
            </a:r>
          </a:p>
          <a:p>
            <a:pPr algn="just">
              <a:spcBef>
                <a:spcPct val="20000"/>
              </a:spcBef>
              <a:buFontTx/>
              <a:buChar char="•"/>
            </a:pPr>
            <a:r>
              <a:rPr lang="en-US" sz="1600" b="0" dirty="0"/>
              <a:t>Last call for vice-chair nomination (5min)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sz="1600" b="0" dirty="0"/>
              <a:t>Review submissions.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07535600"/>
              </p:ext>
            </p:extLst>
          </p:nvPr>
        </p:nvGraphicFramePr>
        <p:xfrm>
          <a:off x="914401" y="1260086"/>
          <a:ext cx="10460566" cy="15544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11-23-1727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Meeting –  Nov.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67831875"/>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11-23-1727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11-23-1727</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11-23-049</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Meeting –  Nov. 15</a:t>
            </a:r>
            <a:r>
              <a:rPr lang="en-US" altLang="en-US" baseline="30000" dirty="0">
                <a:solidFill>
                  <a:schemeClr val="tx2"/>
                </a:solidFill>
              </a:rPr>
              <a:t>th</a:t>
            </a:r>
            <a:r>
              <a:rPr lang="en-US" altLang="en-US" dirty="0">
                <a:solidFill>
                  <a:schemeClr val="tx2"/>
                </a:solidFill>
              </a:rPr>
              <a:t> AM1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0871459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15</a:t>
            </a:r>
            <a:r>
              <a:rPr lang="en-US" altLang="en-US" baseline="30000" dirty="0">
                <a:solidFill>
                  <a:schemeClr val="tx2"/>
                </a:solidFill>
              </a:rPr>
              <a:t>th</a:t>
            </a:r>
            <a:r>
              <a:rPr lang="en-US" altLang="en-US" dirty="0">
                <a:solidFill>
                  <a:schemeClr val="tx2"/>
                </a:solidFill>
              </a:rPr>
              <a:t> AM1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Ali Raissinia</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1799728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908333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0336921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Meeting –  Nov. 15</a:t>
            </a:r>
            <a:r>
              <a:rPr lang="en-US" altLang="en-US" baseline="30000" dirty="0">
                <a:solidFill>
                  <a:schemeClr val="tx2"/>
                </a:solidFill>
              </a:rPr>
              <a:t>th</a:t>
            </a:r>
            <a:r>
              <a:rPr lang="en-US" altLang="en-US" dirty="0">
                <a:solidFill>
                  <a:schemeClr val="tx2"/>
                </a:solidFill>
              </a:rPr>
              <a:t> AM2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Sep. to Nov. meeting interval – 5min special order </a:t>
            </a: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29069425"/>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11-23-1727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11-23-1727</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11-23-049</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Nov. 2023 IEEE 802.11 meeting week, and teleconferences running between the Nov. 2023 and Jan.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(as of July)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Nov. 2023</a:t>
            </a:r>
            <a:endParaRPr lang="en-GB" dirty="0"/>
          </a:p>
        </p:txBody>
      </p:sp>
      <p:sp>
        <p:nvSpPr>
          <p:cNvPr id="7" name="Rectangle 6">
            <a:extLst>
              <a:ext uri="{FF2B5EF4-FFF2-40B4-BE49-F238E27FC236}">
                <a16:creationId xmlns:a16="http://schemas.microsoft.com/office/drawing/2014/main" id="{F8B442AE-627F-0A9A-5F64-FB59003C8F30}"/>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15" name="Rectangle 14">
            <a:extLst>
              <a:ext uri="{FF2B5EF4-FFF2-40B4-BE49-F238E27FC236}">
                <a16:creationId xmlns:a16="http://schemas.microsoft.com/office/drawing/2014/main" id="{73ADB041-727B-178E-5A10-5946B3DF69B1}"/>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6" name="Rectangle 15">
            <a:extLst>
              <a:ext uri="{FF2B5EF4-FFF2-40B4-BE49-F238E27FC236}">
                <a16:creationId xmlns:a16="http://schemas.microsoft.com/office/drawing/2014/main" id="{45FD4677-4125-B284-0AFF-50E4BEC4432B}"/>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7" name="Rectangle 16">
            <a:extLst>
              <a:ext uri="{FF2B5EF4-FFF2-40B4-BE49-F238E27FC236}">
                <a16:creationId xmlns:a16="http://schemas.microsoft.com/office/drawing/2014/main" id="{CC26DA89-F519-4456-D13D-1EA28FE6DF81}"/>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8" name="Rectangle 17">
            <a:extLst>
              <a:ext uri="{FF2B5EF4-FFF2-40B4-BE49-F238E27FC236}">
                <a16:creationId xmlns:a16="http://schemas.microsoft.com/office/drawing/2014/main" id="{9B30D0DA-787E-E1EC-96D4-57D2B0D589DB}"/>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9" name="Rectangle 18">
            <a:extLst>
              <a:ext uri="{FF2B5EF4-FFF2-40B4-BE49-F238E27FC236}">
                <a16:creationId xmlns:a16="http://schemas.microsoft.com/office/drawing/2014/main" id="{962E4039-49F9-E1A8-67B2-6149A32A7CB5}"/>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20" name="Rectangle 19">
            <a:extLst>
              <a:ext uri="{FF2B5EF4-FFF2-40B4-BE49-F238E27FC236}">
                <a16:creationId xmlns:a16="http://schemas.microsoft.com/office/drawing/2014/main" id="{EA71A6B3-681F-8094-7BF7-68ABC1095B24}"/>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1" name="Rectangle 20">
            <a:extLst>
              <a:ext uri="{FF2B5EF4-FFF2-40B4-BE49-F238E27FC236}">
                <a16:creationId xmlns:a16="http://schemas.microsoft.com/office/drawing/2014/main" id="{43BB7140-FCB4-CC53-D6C0-5DB226B8E58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2" name="Line 15">
            <a:extLst>
              <a:ext uri="{FF2B5EF4-FFF2-40B4-BE49-F238E27FC236}">
                <a16:creationId xmlns:a16="http://schemas.microsoft.com/office/drawing/2014/main" id="{F0DDFB48-F00F-7453-14B4-097BE13BC3E0}"/>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3" name="Line 14">
            <a:extLst>
              <a:ext uri="{FF2B5EF4-FFF2-40B4-BE49-F238E27FC236}">
                <a16:creationId xmlns:a16="http://schemas.microsoft.com/office/drawing/2014/main" id="{4E400F63-81F6-4689-94C5-D7DE6B1C303E}"/>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5" name="Line 10">
            <a:extLst>
              <a:ext uri="{FF2B5EF4-FFF2-40B4-BE49-F238E27FC236}">
                <a16:creationId xmlns:a16="http://schemas.microsoft.com/office/drawing/2014/main" id="{9546A1B2-E759-214C-42B1-DA53AF508B22}"/>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2" name="Line 11">
            <a:extLst>
              <a:ext uri="{FF2B5EF4-FFF2-40B4-BE49-F238E27FC236}">
                <a16:creationId xmlns:a16="http://schemas.microsoft.com/office/drawing/2014/main" id="{B87943A8-86A3-4426-684D-893711BAF932}"/>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3" name="Line 15">
            <a:extLst>
              <a:ext uri="{FF2B5EF4-FFF2-40B4-BE49-F238E27FC236}">
                <a16:creationId xmlns:a16="http://schemas.microsoft.com/office/drawing/2014/main" id="{ED31FE89-6998-04E7-7AB3-4EE3E443C45C}"/>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4" name="Line 15">
            <a:extLst>
              <a:ext uri="{FF2B5EF4-FFF2-40B4-BE49-F238E27FC236}">
                <a16:creationId xmlns:a16="http://schemas.microsoft.com/office/drawing/2014/main" id="{72A97422-AA4B-5472-7561-0188330DCB74}"/>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5" name="Rectangle 34">
            <a:extLst>
              <a:ext uri="{FF2B5EF4-FFF2-40B4-BE49-F238E27FC236}">
                <a16:creationId xmlns:a16="http://schemas.microsoft.com/office/drawing/2014/main" id="{5F1EBBCD-7691-6698-7257-6E8C5365D09F}"/>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36" name="Line 15">
            <a:extLst>
              <a:ext uri="{FF2B5EF4-FFF2-40B4-BE49-F238E27FC236}">
                <a16:creationId xmlns:a16="http://schemas.microsoft.com/office/drawing/2014/main" id="{DB12A39E-F728-F599-2BD3-FA91726756AE}"/>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37" name="Text Box 26">
            <a:extLst>
              <a:ext uri="{FF2B5EF4-FFF2-40B4-BE49-F238E27FC236}">
                <a16:creationId xmlns:a16="http://schemas.microsoft.com/office/drawing/2014/main" id="{AB1AE7C6-ECF6-5114-FCA8-312110E8F454}"/>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38" name="Isosceles Triangle 37">
            <a:extLst>
              <a:ext uri="{FF2B5EF4-FFF2-40B4-BE49-F238E27FC236}">
                <a16:creationId xmlns:a16="http://schemas.microsoft.com/office/drawing/2014/main" id="{3A9099D6-D2E6-100C-6F6B-BFC416888050}"/>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9" name="Rectangle 38">
            <a:extLst>
              <a:ext uri="{FF2B5EF4-FFF2-40B4-BE49-F238E27FC236}">
                <a16:creationId xmlns:a16="http://schemas.microsoft.com/office/drawing/2014/main" id="{B735B7B5-B308-92F2-69B0-F17A63743542}"/>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40" name="Isosceles Triangle 39">
            <a:extLst>
              <a:ext uri="{FF2B5EF4-FFF2-40B4-BE49-F238E27FC236}">
                <a16:creationId xmlns:a16="http://schemas.microsoft.com/office/drawing/2014/main" id="{5ACA023A-1531-CAE6-3035-EC557E800F54}"/>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3" name="Text Box 26">
            <a:extLst>
              <a:ext uri="{FF2B5EF4-FFF2-40B4-BE49-F238E27FC236}">
                <a16:creationId xmlns:a16="http://schemas.microsoft.com/office/drawing/2014/main" id="{A3020D80-E419-09F7-7FCF-86AE5AB84EAC}"/>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45" name="Rectangle 44">
            <a:extLst>
              <a:ext uri="{FF2B5EF4-FFF2-40B4-BE49-F238E27FC236}">
                <a16:creationId xmlns:a16="http://schemas.microsoft.com/office/drawing/2014/main" id="{A9B7E138-5657-ABEE-F09D-3A66AE22F7E4}"/>
              </a:ext>
            </a:extLst>
          </p:cNvPr>
          <p:cNvSpPr/>
          <p:nvPr/>
        </p:nvSpPr>
        <p:spPr>
          <a:xfrm>
            <a:off x="2208587" y="2553475"/>
            <a:ext cx="819910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6" name="Straight Connector 45">
            <a:extLst>
              <a:ext uri="{FF2B5EF4-FFF2-40B4-BE49-F238E27FC236}">
                <a16:creationId xmlns:a16="http://schemas.microsoft.com/office/drawing/2014/main" id="{416936A9-8B7B-EAFF-EA1C-562516D76C63}"/>
              </a:ext>
            </a:extLst>
          </p:cNvPr>
          <p:cNvCxnSpPr>
            <a:cxnSpLocks/>
          </p:cNvCxnSpPr>
          <p:nvPr/>
        </p:nvCxnSpPr>
        <p:spPr bwMode="auto">
          <a:xfrm flipV="1">
            <a:off x="2220784" y="2767848"/>
            <a:ext cx="18288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Rectangle 46">
            <a:extLst>
              <a:ext uri="{FF2B5EF4-FFF2-40B4-BE49-F238E27FC236}">
                <a16:creationId xmlns:a16="http://schemas.microsoft.com/office/drawing/2014/main" id="{C8BA9A7E-90EB-4AC1-DBB6-83AADB545B12}"/>
              </a:ext>
            </a:extLst>
          </p:cNvPr>
          <p:cNvSpPr/>
          <p:nvPr/>
        </p:nvSpPr>
        <p:spPr>
          <a:xfrm>
            <a:off x="2209741" y="2851751"/>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Meas. Sequence</a:t>
            </a:r>
          </a:p>
        </p:txBody>
      </p:sp>
      <p:sp>
        <p:nvSpPr>
          <p:cNvPr id="48" name="Rectangle 47">
            <a:extLst>
              <a:ext uri="{FF2B5EF4-FFF2-40B4-BE49-F238E27FC236}">
                <a16:creationId xmlns:a16="http://schemas.microsoft.com/office/drawing/2014/main" id="{49214169-7904-A181-0948-ADEDF657F010}"/>
              </a:ext>
            </a:extLst>
          </p:cNvPr>
          <p:cNvSpPr/>
          <p:nvPr/>
        </p:nvSpPr>
        <p:spPr>
          <a:xfrm>
            <a:off x="2209738" y="3150027"/>
            <a:ext cx="534802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49" name="Rectangle 48">
            <a:extLst>
              <a:ext uri="{FF2B5EF4-FFF2-40B4-BE49-F238E27FC236}">
                <a16:creationId xmlns:a16="http://schemas.microsoft.com/office/drawing/2014/main" id="{2A83E130-E7F2-2199-A2E5-E93F3A281CB3}"/>
              </a:ext>
            </a:extLst>
          </p:cNvPr>
          <p:cNvSpPr/>
          <p:nvPr/>
        </p:nvSpPr>
        <p:spPr>
          <a:xfrm>
            <a:off x="2209741" y="434313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50" name="Rectangle 49">
            <a:extLst>
              <a:ext uri="{FF2B5EF4-FFF2-40B4-BE49-F238E27FC236}">
                <a16:creationId xmlns:a16="http://schemas.microsoft.com/office/drawing/2014/main" id="{937C5026-3796-5DAD-B38F-EF8473090D14}"/>
              </a:ext>
            </a:extLst>
          </p:cNvPr>
          <p:cNvSpPr/>
          <p:nvPr/>
        </p:nvSpPr>
        <p:spPr>
          <a:xfrm>
            <a:off x="2209741" y="4044855"/>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51" name="Rectangle 50">
            <a:extLst>
              <a:ext uri="{FF2B5EF4-FFF2-40B4-BE49-F238E27FC236}">
                <a16:creationId xmlns:a16="http://schemas.microsoft.com/office/drawing/2014/main" id="{95CFE6A5-877D-593E-5D87-9D933ECC3AF8}"/>
              </a:ext>
            </a:extLst>
          </p:cNvPr>
          <p:cNvSpPr/>
          <p:nvPr/>
        </p:nvSpPr>
        <p:spPr>
          <a:xfrm>
            <a:off x="2209740" y="5536235"/>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52" name="Rectangle 51">
            <a:extLst>
              <a:ext uri="{FF2B5EF4-FFF2-40B4-BE49-F238E27FC236}">
                <a16:creationId xmlns:a16="http://schemas.microsoft.com/office/drawing/2014/main" id="{2C390E59-B550-1D76-68C7-980638B6A856}"/>
              </a:ext>
            </a:extLst>
          </p:cNvPr>
          <p:cNvSpPr/>
          <p:nvPr/>
        </p:nvSpPr>
        <p:spPr>
          <a:xfrm>
            <a:off x="2204926" y="5828103"/>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53" name="Rectangle 52">
            <a:extLst>
              <a:ext uri="{FF2B5EF4-FFF2-40B4-BE49-F238E27FC236}">
                <a16:creationId xmlns:a16="http://schemas.microsoft.com/office/drawing/2014/main" id="{80D48E37-00B3-8DCE-1BF1-5B0C0D21535C}"/>
              </a:ext>
            </a:extLst>
          </p:cNvPr>
          <p:cNvSpPr/>
          <p:nvPr/>
        </p:nvSpPr>
        <p:spPr>
          <a:xfrm>
            <a:off x="2209740" y="4641407"/>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54" name="Rectangle 53">
            <a:extLst>
              <a:ext uri="{FF2B5EF4-FFF2-40B4-BE49-F238E27FC236}">
                <a16:creationId xmlns:a16="http://schemas.microsoft.com/office/drawing/2014/main" id="{39D15AF4-1AFB-29A4-5CCC-643320B0B08D}"/>
              </a:ext>
            </a:extLst>
          </p:cNvPr>
          <p:cNvSpPr/>
          <p:nvPr/>
        </p:nvSpPr>
        <p:spPr>
          <a:xfrm>
            <a:off x="2209740" y="4939683"/>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55" name="Rectangle 54">
            <a:extLst>
              <a:ext uri="{FF2B5EF4-FFF2-40B4-BE49-F238E27FC236}">
                <a16:creationId xmlns:a16="http://schemas.microsoft.com/office/drawing/2014/main" id="{49FB3872-3850-8A98-A266-D0D3EA44EC4D}"/>
              </a:ext>
            </a:extLst>
          </p:cNvPr>
          <p:cNvSpPr/>
          <p:nvPr/>
        </p:nvSpPr>
        <p:spPr>
          <a:xfrm>
            <a:off x="2209738" y="3448303"/>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56" name="Rectangle 55">
            <a:extLst>
              <a:ext uri="{FF2B5EF4-FFF2-40B4-BE49-F238E27FC236}">
                <a16:creationId xmlns:a16="http://schemas.microsoft.com/office/drawing/2014/main" id="{2531DB4B-9FE3-D1D9-AE21-1D511F96D871}"/>
              </a:ext>
            </a:extLst>
          </p:cNvPr>
          <p:cNvSpPr/>
          <p:nvPr/>
        </p:nvSpPr>
        <p:spPr>
          <a:xfrm>
            <a:off x="2209741" y="5237959"/>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57" name="Rectangle 56">
            <a:extLst>
              <a:ext uri="{FF2B5EF4-FFF2-40B4-BE49-F238E27FC236}">
                <a16:creationId xmlns:a16="http://schemas.microsoft.com/office/drawing/2014/main" id="{3FDBDE29-756B-F269-EF82-608F81B18A65}"/>
              </a:ext>
            </a:extLst>
          </p:cNvPr>
          <p:cNvSpPr/>
          <p:nvPr/>
        </p:nvSpPr>
        <p:spPr>
          <a:xfrm>
            <a:off x="2209741" y="3746579"/>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58" name="Straight Connector 57">
            <a:extLst>
              <a:ext uri="{FF2B5EF4-FFF2-40B4-BE49-F238E27FC236}">
                <a16:creationId xmlns:a16="http://schemas.microsoft.com/office/drawing/2014/main" id="{74FC47F3-0175-D710-4D5D-A51145EC4755}"/>
              </a:ext>
            </a:extLst>
          </p:cNvPr>
          <p:cNvCxnSpPr>
            <a:cxnSpLocks/>
            <a:endCxn id="47" idx="2"/>
          </p:cNvCxnSpPr>
          <p:nvPr/>
        </p:nvCxnSpPr>
        <p:spPr bwMode="auto">
          <a:xfrm flipV="1">
            <a:off x="2208586" y="3053866"/>
            <a:ext cx="2834640" cy="1285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a:extLst>
              <a:ext uri="{FF2B5EF4-FFF2-40B4-BE49-F238E27FC236}">
                <a16:creationId xmlns:a16="http://schemas.microsoft.com/office/drawing/2014/main" id="{3720F114-E2E2-F75F-F3AB-09FE6D31BBD4}"/>
              </a:ext>
            </a:extLst>
          </p:cNvPr>
          <p:cNvCxnSpPr>
            <a:cxnSpLocks/>
          </p:cNvCxnSpPr>
          <p:nvPr/>
        </p:nvCxnSpPr>
        <p:spPr bwMode="auto">
          <a:xfrm flipV="1">
            <a:off x="2206472" y="3383888"/>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a:extLst>
              <a:ext uri="{FF2B5EF4-FFF2-40B4-BE49-F238E27FC236}">
                <a16:creationId xmlns:a16="http://schemas.microsoft.com/office/drawing/2014/main" id="{FB7C5B3E-9309-2675-45B5-B7971F48C72B}"/>
              </a:ext>
            </a:extLst>
          </p:cNvPr>
          <p:cNvCxnSpPr>
            <a:cxnSpLocks/>
          </p:cNvCxnSpPr>
          <p:nvPr/>
        </p:nvCxnSpPr>
        <p:spPr bwMode="auto">
          <a:xfrm flipV="1">
            <a:off x="2206470" y="3667966"/>
            <a:ext cx="2743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Connector 60">
            <a:extLst>
              <a:ext uri="{FF2B5EF4-FFF2-40B4-BE49-F238E27FC236}">
                <a16:creationId xmlns:a16="http://schemas.microsoft.com/office/drawing/2014/main" id="{9E909EB3-3459-777A-342D-E3202EF9D5B9}"/>
              </a:ext>
            </a:extLst>
          </p:cNvPr>
          <p:cNvCxnSpPr>
            <a:cxnSpLocks/>
          </p:cNvCxnSpPr>
          <p:nvPr/>
        </p:nvCxnSpPr>
        <p:spPr bwMode="auto">
          <a:xfrm flipV="1">
            <a:off x="2220785" y="3973104"/>
            <a:ext cx="3657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Straight Connector 61">
            <a:extLst>
              <a:ext uri="{FF2B5EF4-FFF2-40B4-BE49-F238E27FC236}">
                <a16:creationId xmlns:a16="http://schemas.microsoft.com/office/drawing/2014/main" id="{E6F6F91F-25B3-7329-4183-9D9D37A0271F}"/>
              </a:ext>
            </a:extLst>
          </p:cNvPr>
          <p:cNvCxnSpPr>
            <a:cxnSpLocks/>
          </p:cNvCxnSpPr>
          <p:nvPr/>
        </p:nvCxnSpPr>
        <p:spPr bwMode="auto">
          <a:xfrm flipV="1">
            <a:off x="2204926" y="4568048"/>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Connector 62">
            <a:extLst>
              <a:ext uri="{FF2B5EF4-FFF2-40B4-BE49-F238E27FC236}">
                <a16:creationId xmlns:a16="http://schemas.microsoft.com/office/drawing/2014/main" id="{33B98585-5F48-60D0-8EFE-1D3660B82CE1}"/>
              </a:ext>
            </a:extLst>
          </p:cNvPr>
          <p:cNvCxnSpPr>
            <a:cxnSpLocks/>
          </p:cNvCxnSpPr>
          <p:nvPr/>
        </p:nvCxnSpPr>
        <p:spPr bwMode="auto">
          <a:xfrm flipV="1">
            <a:off x="2209738" y="4270727"/>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Connector 63">
            <a:extLst>
              <a:ext uri="{FF2B5EF4-FFF2-40B4-BE49-F238E27FC236}">
                <a16:creationId xmlns:a16="http://schemas.microsoft.com/office/drawing/2014/main" id="{B5E51571-13A4-AD75-0538-59A531B12513}"/>
              </a:ext>
            </a:extLst>
          </p:cNvPr>
          <p:cNvCxnSpPr>
            <a:cxnSpLocks/>
          </p:cNvCxnSpPr>
          <p:nvPr/>
        </p:nvCxnSpPr>
        <p:spPr bwMode="auto">
          <a:xfrm flipV="1">
            <a:off x="2204926" y="4878845"/>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a:extLst>
              <a:ext uri="{FF2B5EF4-FFF2-40B4-BE49-F238E27FC236}">
                <a16:creationId xmlns:a16="http://schemas.microsoft.com/office/drawing/2014/main" id="{41D20854-77B1-80C1-A762-22C3D23EDE98}"/>
              </a:ext>
            </a:extLst>
          </p:cNvPr>
          <p:cNvCxnSpPr>
            <a:cxnSpLocks/>
          </p:cNvCxnSpPr>
          <p:nvPr/>
        </p:nvCxnSpPr>
        <p:spPr bwMode="auto">
          <a:xfrm flipV="1">
            <a:off x="2200771" y="5162356"/>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a:extLst>
              <a:ext uri="{FF2B5EF4-FFF2-40B4-BE49-F238E27FC236}">
                <a16:creationId xmlns:a16="http://schemas.microsoft.com/office/drawing/2014/main" id="{FEB53E4D-2B18-7866-7CE0-5DEE83A66DC6}"/>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474330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02654"/>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Nov. 2023</a:t>
            </a:r>
            <a:endParaRPr lang="en-GB" dirty="0"/>
          </a:p>
        </p:txBody>
      </p:sp>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99" name="Rectangle 98">
            <a:extLst>
              <a:ext uri="{FF2B5EF4-FFF2-40B4-BE49-F238E27FC236}">
                <a16:creationId xmlns:a16="http://schemas.microsoft.com/office/drawing/2014/main" id="{52DC9D0E-C34E-4678-B84B-3251B894A84D}"/>
              </a:ext>
            </a:extLst>
          </p:cNvPr>
          <p:cNvSpPr/>
          <p:nvPr/>
        </p:nvSpPr>
        <p:spPr>
          <a:xfrm>
            <a:off x="2208587" y="2553475"/>
            <a:ext cx="819910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2220784" y="2767848"/>
            <a:ext cx="18288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793BC54C-DC30-47A8-996C-2B491F26EAD1}"/>
              </a:ext>
            </a:extLst>
          </p:cNvPr>
          <p:cNvSpPr/>
          <p:nvPr/>
        </p:nvSpPr>
        <p:spPr>
          <a:xfrm>
            <a:off x="2209741" y="2851751"/>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Meas. Sequence</a:t>
            </a:r>
          </a:p>
        </p:txBody>
      </p:sp>
      <p:sp>
        <p:nvSpPr>
          <p:cNvPr id="15" name="Rectangle 14">
            <a:extLst>
              <a:ext uri="{FF2B5EF4-FFF2-40B4-BE49-F238E27FC236}">
                <a16:creationId xmlns:a16="http://schemas.microsoft.com/office/drawing/2014/main" id="{2CC31CDD-7886-717F-6BC1-4442327FA854}"/>
              </a:ext>
            </a:extLst>
          </p:cNvPr>
          <p:cNvSpPr/>
          <p:nvPr/>
        </p:nvSpPr>
        <p:spPr>
          <a:xfrm>
            <a:off x="2209738" y="3150027"/>
            <a:ext cx="534802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16" name="Rectangle 15">
            <a:extLst>
              <a:ext uri="{FF2B5EF4-FFF2-40B4-BE49-F238E27FC236}">
                <a16:creationId xmlns:a16="http://schemas.microsoft.com/office/drawing/2014/main" id="{ED036B8E-5B74-65B4-1DF9-B91B53EF1014}"/>
              </a:ext>
            </a:extLst>
          </p:cNvPr>
          <p:cNvSpPr/>
          <p:nvPr/>
        </p:nvSpPr>
        <p:spPr>
          <a:xfrm>
            <a:off x="2209741" y="434313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17" name="Rectangle 16">
            <a:extLst>
              <a:ext uri="{FF2B5EF4-FFF2-40B4-BE49-F238E27FC236}">
                <a16:creationId xmlns:a16="http://schemas.microsoft.com/office/drawing/2014/main" id="{E94B6E14-DA3E-CBDD-3157-D354364BB3E1}"/>
              </a:ext>
            </a:extLst>
          </p:cNvPr>
          <p:cNvSpPr/>
          <p:nvPr/>
        </p:nvSpPr>
        <p:spPr>
          <a:xfrm>
            <a:off x="2209741" y="4044855"/>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18" name="Rectangle 17">
            <a:extLst>
              <a:ext uri="{FF2B5EF4-FFF2-40B4-BE49-F238E27FC236}">
                <a16:creationId xmlns:a16="http://schemas.microsoft.com/office/drawing/2014/main" id="{9248664F-350D-4A54-861F-45A599C584BF}"/>
              </a:ext>
            </a:extLst>
          </p:cNvPr>
          <p:cNvSpPr/>
          <p:nvPr/>
        </p:nvSpPr>
        <p:spPr>
          <a:xfrm>
            <a:off x="2209740" y="5536235"/>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19" name="Rectangle 18">
            <a:extLst>
              <a:ext uri="{FF2B5EF4-FFF2-40B4-BE49-F238E27FC236}">
                <a16:creationId xmlns:a16="http://schemas.microsoft.com/office/drawing/2014/main" id="{075A8C69-CF4E-FE3A-43EB-B00DE5A5FFF2}"/>
              </a:ext>
            </a:extLst>
          </p:cNvPr>
          <p:cNvSpPr/>
          <p:nvPr/>
        </p:nvSpPr>
        <p:spPr>
          <a:xfrm>
            <a:off x="2204926" y="5828103"/>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20" name="Rectangle 19">
            <a:extLst>
              <a:ext uri="{FF2B5EF4-FFF2-40B4-BE49-F238E27FC236}">
                <a16:creationId xmlns:a16="http://schemas.microsoft.com/office/drawing/2014/main" id="{980CE0F8-CCA1-3355-00BC-8E88D394640C}"/>
              </a:ext>
            </a:extLst>
          </p:cNvPr>
          <p:cNvSpPr/>
          <p:nvPr/>
        </p:nvSpPr>
        <p:spPr>
          <a:xfrm>
            <a:off x="2209740" y="4641407"/>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21" name="Rectangle 20">
            <a:extLst>
              <a:ext uri="{FF2B5EF4-FFF2-40B4-BE49-F238E27FC236}">
                <a16:creationId xmlns:a16="http://schemas.microsoft.com/office/drawing/2014/main" id="{78581DAF-9F02-5538-866B-963EAA4B9E2E}"/>
              </a:ext>
            </a:extLst>
          </p:cNvPr>
          <p:cNvSpPr/>
          <p:nvPr/>
        </p:nvSpPr>
        <p:spPr>
          <a:xfrm>
            <a:off x="2209740" y="4939683"/>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22" name="Rectangle 21">
            <a:extLst>
              <a:ext uri="{FF2B5EF4-FFF2-40B4-BE49-F238E27FC236}">
                <a16:creationId xmlns:a16="http://schemas.microsoft.com/office/drawing/2014/main" id="{C9F14778-A98D-820D-DF9A-3AEE324E31C9}"/>
              </a:ext>
            </a:extLst>
          </p:cNvPr>
          <p:cNvSpPr/>
          <p:nvPr/>
        </p:nvSpPr>
        <p:spPr>
          <a:xfrm>
            <a:off x="2209738" y="3448303"/>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23" name="Rectangle 22">
            <a:extLst>
              <a:ext uri="{FF2B5EF4-FFF2-40B4-BE49-F238E27FC236}">
                <a16:creationId xmlns:a16="http://schemas.microsoft.com/office/drawing/2014/main" id="{2A0EB79D-8E11-C127-57CC-53F31A86767B}"/>
              </a:ext>
            </a:extLst>
          </p:cNvPr>
          <p:cNvSpPr/>
          <p:nvPr/>
        </p:nvSpPr>
        <p:spPr>
          <a:xfrm>
            <a:off x="2209741" y="5237959"/>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32" name="Rectangle 31">
            <a:extLst>
              <a:ext uri="{FF2B5EF4-FFF2-40B4-BE49-F238E27FC236}">
                <a16:creationId xmlns:a16="http://schemas.microsoft.com/office/drawing/2014/main" id="{7C8C64E1-C044-7088-2AB2-38C82C68A6C1}"/>
              </a:ext>
            </a:extLst>
          </p:cNvPr>
          <p:cNvSpPr/>
          <p:nvPr/>
        </p:nvSpPr>
        <p:spPr>
          <a:xfrm>
            <a:off x="2209741" y="3746579"/>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33" name="Straight Connector 32">
            <a:extLst>
              <a:ext uri="{FF2B5EF4-FFF2-40B4-BE49-F238E27FC236}">
                <a16:creationId xmlns:a16="http://schemas.microsoft.com/office/drawing/2014/main" id="{7019C62D-195F-5499-9233-121F92A9D24A}"/>
              </a:ext>
            </a:extLst>
          </p:cNvPr>
          <p:cNvCxnSpPr>
            <a:cxnSpLocks/>
            <a:endCxn id="7" idx="2"/>
          </p:cNvCxnSpPr>
          <p:nvPr/>
        </p:nvCxnSpPr>
        <p:spPr bwMode="auto">
          <a:xfrm flipV="1">
            <a:off x="2208586" y="3053866"/>
            <a:ext cx="2834640" cy="1285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94499338-A748-4369-13EB-5DA5C9FDCD33}"/>
              </a:ext>
            </a:extLst>
          </p:cNvPr>
          <p:cNvCxnSpPr>
            <a:cxnSpLocks/>
          </p:cNvCxnSpPr>
          <p:nvPr/>
        </p:nvCxnSpPr>
        <p:spPr bwMode="auto">
          <a:xfrm flipV="1">
            <a:off x="2206472" y="3383888"/>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FF5114C8-7AF1-40A7-F6A8-9541DD6F7BF1}"/>
              </a:ext>
            </a:extLst>
          </p:cNvPr>
          <p:cNvCxnSpPr>
            <a:cxnSpLocks/>
          </p:cNvCxnSpPr>
          <p:nvPr/>
        </p:nvCxnSpPr>
        <p:spPr bwMode="auto">
          <a:xfrm flipV="1">
            <a:off x="2206470" y="3667966"/>
            <a:ext cx="2743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F3AF0BA8-92AF-6C6A-BACA-5E79417C0017}"/>
              </a:ext>
            </a:extLst>
          </p:cNvPr>
          <p:cNvCxnSpPr>
            <a:cxnSpLocks/>
          </p:cNvCxnSpPr>
          <p:nvPr/>
        </p:nvCxnSpPr>
        <p:spPr bwMode="auto">
          <a:xfrm flipV="1">
            <a:off x="2220785" y="3973104"/>
            <a:ext cx="3657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C3260396-6705-A7A6-C6E5-E3DE5E42ADEA}"/>
              </a:ext>
            </a:extLst>
          </p:cNvPr>
          <p:cNvCxnSpPr>
            <a:cxnSpLocks/>
          </p:cNvCxnSpPr>
          <p:nvPr/>
        </p:nvCxnSpPr>
        <p:spPr bwMode="auto">
          <a:xfrm flipV="1">
            <a:off x="2204926" y="4568048"/>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D7123FA9-7133-5821-F4C9-7273FEB88DBE}"/>
              </a:ext>
            </a:extLst>
          </p:cNvPr>
          <p:cNvCxnSpPr>
            <a:cxnSpLocks/>
          </p:cNvCxnSpPr>
          <p:nvPr/>
        </p:nvCxnSpPr>
        <p:spPr bwMode="auto">
          <a:xfrm flipV="1">
            <a:off x="2209738" y="4270727"/>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0D4B3355-A191-3F3C-D2D1-4E32C049103F}"/>
              </a:ext>
            </a:extLst>
          </p:cNvPr>
          <p:cNvCxnSpPr>
            <a:cxnSpLocks/>
          </p:cNvCxnSpPr>
          <p:nvPr/>
        </p:nvCxnSpPr>
        <p:spPr bwMode="auto">
          <a:xfrm flipV="1">
            <a:off x="2204926" y="4878845"/>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B432F241-0CB6-0588-798C-135BFCC59874}"/>
              </a:ext>
            </a:extLst>
          </p:cNvPr>
          <p:cNvCxnSpPr>
            <a:cxnSpLocks/>
          </p:cNvCxnSpPr>
          <p:nvPr/>
        </p:nvCxnSpPr>
        <p:spPr bwMode="auto">
          <a:xfrm flipV="1">
            <a:off x="2200771" y="5162356"/>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a:extLst>
              <a:ext uri="{FF2B5EF4-FFF2-40B4-BE49-F238E27FC236}">
                <a16:creationId xmlns:a16="http://schemas.microsoft.com/office/drawing/2014/main" id="{031BAECB-F2C0-11B3-A1AC-372DBF33755F}"/>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7341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Nov.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TBD</a:t>
            </a:r>
            <a:endParaRPr lang="en-US" altLang="en-US" kern="0" baseline="30000" dirty="0"/>
          </a:p>
          <a:p>
            <a:pPr marL="0" indent="0"/>
            <a:endParaRPr lang="en-US" altLang="en-US" sz="2000" b="0" kern="0" dirty="0"/>
          </a:p>
          <a:p>
            <a:pPr marL="0" indent="0"/>
            <a:r>
              <a:rPr lang="en-US" altLang="en-US" sz="2000" b="0" kern="0" dirty="0"/>
              <a:t>*all telecon were previously announced</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3548673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Sep.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657184"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Nov.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184411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Sep.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Sep. meeting:</a:t>
            </a:r>
          </a:p>
          <a:p>
            <a:pPr lvl="1">
              <a:buFont typeface="Arial" panose="020B0604020202020204" pitchFamily="34" charset="0"/>
              <a:buChar char="•"/>
            </a:pPr>
            <a:r>
              <a:rPr lang="en-US" dirty="0"/>
              <a:t>Generate P802.11bk draft 0.2.</a:t>
            </a:r>
            <a:endParaRPr lang="en-US" b="0" dirty="0"/>
          </a:p>
          <a:p>
            <a:pPr lvl="1">
              <a:buFont typeface="Arial" panose="020B0604020202020204" pitchFamily="34" charset="0"/>
              <a:buChar char="•"/>
            </a:pPr>
            <a:r>
              <a:rPr lang="en-US" b="0" dirty="0"/>
              <a:t>Continue review and adoption of amendment text.</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7046478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Nov.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Nov. meeting:</a:t>
            </a:r>
            <a:endParaRPr lang="en-US" sz="2000" b="0" dirty="0"/>
          </a:p>
          <a:p>
            <a:pPr>
              <a:buFont typeface="Arial" panose="020B0604020202020204" pitchFamily="34" charset="0"/>
              <a:buChar char="•"/>
            </a:pPr>
            <a:r>
              <a:rPr lang="en-US" sz="2000" b="0" dirty="0"/>
              <a:t>This meeting is part of the Nov.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r>
              <a:rPr lang="en-US" sz="200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742737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27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3047084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2000812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a:xfrm>
            <a:off x="914401" y="685801"/>
            <a:ext cx="10361084" cy="582959"/>
          </a:xfrm>
        </p:spPr>
        <p:txBody>
          <a:bodyPr/>
          <a:lstStyle/>
          <a:p>
            <a:r>
              <a:rPr lang="en-US" dirty="0"/>
              <a:t>Submission 11-23-887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479376" y="1484785"/>
            <a:ext cx="11305256" cy="4609630"/>
          </a:xfrm>
        </p:spPr>
        <p:txBody>
          <a:bodyPr/>
          <a:lstStyle/>
          <a:p>
            <a:r>
              <a:rPr lang="en-US" dirty="0" err="1"/>
              <a:t>Strawpoll</a:t>
            </a:r>
            <a:endParaRPr lang="en-US" dirty="0"/>
          </a:p>
          <a:p>
            <a:pPr marL="0" indent="0"/>
            <a:r>
              <a:rPr lang="en-US" b="0" dirty="0"/>
              <a:t>Do you support to incorporate the proposed draft text of submission 11-23/0887r1 to the </a:t>
            </a:r>
            <a:r>
              <a:rPr lang="en-US" b="0" dirty="0" err="1"/>
              <a:t>TGbk</a:t>
            </a:r>
            <a:r>
              <a:rPr lang="en-US" b="0" dirty="0"/>
              <a:t> Draft ?</a:t>
            </a:r>
          </a:p>
          <a:p>
            <a:r>
              <a:rPr lang="en-US" dirty="0"/>
              <a:t>Result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62409861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 – newly announced</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Nov.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13760752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16074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119389</TotalTime>
  <Words>5804</Words>
  <Application>Microsoft Office PowerPoint</Application>
  <PresentationFormat>Widescreen</PresentationFormat>
  <Paragraphs>853</Paragraphs>
  <Slides>68</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68</vt:i4>
      </vt:variant>
    </vt:vector>
  </HeadingPairs>
  <TitlesOfParts>
    <vt:vector size="76" baseType="lpstr">
      <vt:lpstr>Arial</vt:lpstr>
      <vt:lpstr>Calibri</vt:lpstr>
      <vt:lpstr>Monotype Sorts</vt:lpstr>
      <vt:lpstr>Montserrat</vt:lpstr>
      <vt:lpstr>Times</vt:lpstr>
      <vt:lpstr>Times New Roman</vt:lpstr>
      <vt:lpstr>Office Theme</vt:lpstr>
      <vt:lpstr>Document</vt:lpstr>
      <vt:lpstr>TGbk Next Generation Positioning  Agenda for the Nov.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Nov. IEEE  802.11 Plenary Meeting Week Agenda</vt:lpstr>
      <vt:lpstr>Submission List for the week</vt:lpstr>
      <vt:lpstr>Nov. IEEE Meeting –  Nov. 13th </vt:lpstr>
      <vt:lpstr>Submission List for the Nov. 13th meeting</vt:lpstr>
      <vt:lpstr>Motions</vt:lpstr>
      <vt:lpstr>Review Submissions</vt:lpstr>
      <vt:lpstr>PowerPoint Presentation</vt:lpstr>
      <vt:lpstr>Nov. IEEE Meeting –  Nov. 14th </vt:lpstr>
      <vt:lpstr>Submission List for the Nov. 14th meeting</vt:lpstr>
      <vt:lpstr>Review Submissions</vt:lpstr>
      <vt:lpstr>PowerPoint Presentation</vt:lpstr>
      <vt:lpstr>Nov. IEEE Meeting –  Nov. 15th AM1</vt:lpstr>
      <vt:lpstr>Submission List for the Nov. 15th AM1 meeting</vt:lpstr>
      <vt:lpstr>Review Submissions</vt:lpstr>
      <vt:lpstr>PowerPoint Presentation</vt:lpstr>
      <vt:lpstr>Nov. IEEE Meeting –  Nov. 15th AM2</vt:lpstr>
      <vt:lpstr>Submission List for the Sep. 15th meeting</vt:lpstr>
      <vt:lpstr>TGbk Projected Timeline (as of July)</vt:lpstr>
      <vt:lpstr>TGbk Projected Timeline (updated)</vt:lpstr>
      <vt:lpstr>Scheduled TGbk telecons</vt:lpstr>
      <vt:lpstr>Sep. Meeting Progress and Targets Towards the Sep. Meeting</vt:lpstr>
      <vt:lpstr>Sep. Meeting Progress and Targets Towards the Sep. Meeting</vt:lpstr>
      <vt:lpstr>AOB</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lpstr>TGbk Telecon – June 27th</vt:lpstr>
      <vt:lpstr>Submission List for the June 27th meeting</vt:lpstr>
      <vt:lpstr>Review Submissions</vt:lpstr>
      <vt:lpstr>Submission 11-23-887</vt:lpstr>
      <vt:lpstr>Scheduled TGbk telecons – newly announced</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734</cp:revision>
  <cp:lastPrinted>1601-01-01T00:00:00Z</cp:lastPrinted>
  <dcterms:created xsi:type="dcterms:W3CDTF">2018-08-06T10:28:59Z</dcterms:created>
  <dcterms:modified xsi:type="dcterms:W3CDTF">2023-11-13T21:11:02Z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