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680" r:id="rId30"/>
    <p:sldId id="2530" r:id="rId31"/>
    <p:sldId id="2531" r:id="rId32"/>
    <p:sldId id="2533" r:id="rId33"/>
    <p:sldId id="2535" r:id="rId34"/>
    <p:sldId id="2569" r:id="rId35"/>
    <p:sldId id="2570" r:id="rId36"/>
    <p:sldId id="2571" r:id="rId37"/>
    <p:sldId id="2572" r:id="rId38"/>
    <p:sldId id="2536" r:id="rId39"/>
    <p:sldId id="2537" r:id="rId40"/>
    <p:sldId id="2538" r:id="rId41"/>
    <p:sldId id="2567" r:id="rId42"/>
    <p:sldId id="2400" r:id="rId43"/>
    <p:sldId id="2513" r:id="rId44"/>
    <p:sldId id="2549" r:id="rId45"/>
    <p:sldId id="2551" r:id="rId46"/>
    <p:sldId id="2527" r:id="rId47"/>
    <p:sldId id="2552" r:id="rId48"/>
    <p:sldId id="315" r:id="rId49"/>
    <p:sldId id="312" r:id="rId50"/>
    <p:sldId id="318" r:id="rId51"/>
    <p:sldId id="472" r:id="rId52"/>
    <p:sldId id="473" r:id="rId53"/>
    <p:sldId id="474" r:id="rId54"/>
    <p:sldId id="480" r:id="rId55"/>
    <p:sldId id="259" r:id="rId56"/>
    <p:sldId id="260" r:id="rId57"/>
    <p:sldId id="261" r:id="rId58"/>
    <p:sldId id="2525" r:id="rId59"/>
    <p:sldId id="2555" r:id="rId60"/>
    <p:sldId id="2556" r:id="rId61"/>
    <p:sldId id="2557" r:id="rId62"/>
    <p:sldId id="2558" r:id="rId63"/>
    <p:sldId id="2559" r:id="rId64"/>
    <p:sldId id="2560" r:id="rId65"/>
    <p:sldId id="2561" r:id="rId66"/>
    <p:sldId id="2563" r:id="rId67"/>
    <p:sldId id="2564" r:id="rId68"/>
    <p:sldId id="2562"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Interim meeting" id="{DE843586-E506-4D30-A655-52B441F0114A}">
          <p14:sldIdLst>
            <p14:sldId id="690"/>
            <p14:sldId id="694"/>
            <p14:sldId id="2568"/>
            <p14:sldId id="679"/>
            <p14:sldId id="680"/>
          </p14:sldIdLst>
        </p14:section>
        <p14:section name="Nov. 13th - Nov. IEEE interim meeting" id="{D686ED55-D2EA-43E3-A87F-725BDBE41CF2}">
          <p14:sldIdLst>
            <p14:sldId id="2530"/>
            <p14:sldId id="2531"/>
            <p14:sldId id="2533"/>
            <p14:sldId id="2535"/>
          </p14:sldIdLst>
        </p14:section>
        <p14:section name="Nov. 14th AM1 - Nov. IEEE interim meeting" id="{ED07B73E-3417-4C27-85C9-944D735BB0CE}">
          <p14:sldIdLst>
            <p14:sldId id="2569"/>
            <p14:sldId id="2570"/>
            <p14:sldId id="2571"/>
            <p14:sldId id="2572"/>
          </p14:sldIdLst>
        </p14:section>
        <p14:section name="Nov. 14th PM2 - Nov.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895BD9-98DD-468D-87AA-9D2B49D8A6CB}" v="8" dt="2023-11-12T19:22:53.85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807" autoAdjust="0"/>
  </p:normalViewPr>
  <p:slideViewPr>
    <p:cSldViewPr>
      <p:cViewPr varScale="1">
        <p:scale>
          <a:sx n="123" d="100"/>
          <a:sy n="123" d="100"/>
        </p:scale>
        <p:origin x="342"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57BE0A1-AC3D-41FB-B4E2-416EF7FBDD1A}"/>
    <pc:docChg chg="undo custSel modSld">
      <pc:chgData name="Segev, Jonathan" userId="7c67a1b0-8725-4553-8055-0888dbcaef94" providerId="ADAL" clId="{557BE0A1-AC3D-41FB-B4E2-416EF7FBDD1A}" dt="2023-09-11T14:35:58.527" v="103" actId="6549"/>
      <pc:docMkLst>
        <pc:docMk/>
      </pc:docMkLst>
      <pc:sldChg chg="modSp mod">
        <pc:chgData name="Segev, Jonathan" userId="7c67a1b0-8725-4553-8055-0888dbcaef94" providerId="ADAL" clId="{557BE0A1-AC3D-41FB-B4E2-416EF7FBDD1A}" dt="2023-09-11T14:12:36.215" v="1" actId="20577"/>
        <pc:sldMkLst>
          <pc:docMk/>
          <pc:sldMk cId="0" sldId="256"/>
        </pc:sldMkLst>
        <pc:spChg chg="mod">
          <ac:chgData name="Segev, Jonathan" userId="7c67a1b0-8725-4553-8055-0888dbcaef94" providerId="ADAL" clId="{557BE0A1-AC3D-41FB-B4E2-416EF7FBDD1A}" dt="2023-09-11T14:12:36.215" v="1" actId="20577"/>
          <ac:spMkLst>
            <pc:docMk/>
            <pc:sldMk cId="0" sldId="256"/>
            <ac:spMk id="3074" creationId="{00000000-0000-0000-0000-000000000000}"/>
          </ac:spMkLst>
        </pc:spChg>
      </pc:sldChg>
      <pc:sldChg chg="modSp mod">
        <pc:chgData name="Segev, Jonathan" userId="7c67a1b0-8725-4553-8055-0888dbcaef94" providerId="ADAL" clId="{557BE0A1-AC3D-41FB-B4E2-416EF7FBDD1A}" dt="2023-09-11T14:14:07.030" v="65" actId="20577"/>
        <pc:sldMkLst>
          <pc:docMk/>
          <pc:sldMk cId="1606978152" sldId="345"/>
        </pc:sldMkLst>
        <pc:graphicFrameChg chg="modGraphic">
          <ac:chgData name="Segev, Jonathan" userId="7c67a1b0-8725-4553-8055-0888dbcaef94" providerId="ADAL" clId="{557BE0A1-AC3D-41FB-B4E2-416EF7FBDD1A}" dt="2023-09-11T14:14:07.030" v="6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57BE0A1-AC3D-41FB-B4E2-416EF7FBDD1A}" dt="2023-09-11T14:35:58.527" v="103" actId="6549"/>
        <pc:sldMkLst>
          <pc:docMk/>
          <pc:sldMk cId="4011216508" sldId="569"/>
        </pc:sldMkLst>
        <pc:spChg chg="mod">
          <ac:chgData name="Segev, Jonathan" userId="7c67a1b0-8725-4553-8055-0888dbcaef94" providerId="ADAL" clId="{557BE0A1-AC3D-41FB-B4E2-416EF7FBDD1A}" dt="2023-09-11T14:35:58.527" v="103" actId="6549"/>
          <ac:spMkLst>
            <pc:docMk/>
            <pc:sldMk cId="4011216508" sldId="569"/>
            <ac:spMk id="3" creationId="{00000000-0000-0000-0000-000000000000}"/>
          </ac:spMkLst>
        </pc:spChg>
      </pc:sldChg>
      <pc:sldChg chg="modSp mod">
        <pc:chgData name="Segev, Jonathan" userId="7c67a1b0-8725-4553-8055-0888dbcaef94" providerId="ADAL" clId="{557BE0A1-AC3D-41FB-B4E2-416EF7FBDD1A}" dt="2023-09-11T14:14:49.779" v="89" actId="6549"/>
        <pc:sldMkLst>
          <pc:docMk/>
          <pc:sldMk cId="3473345634" sldId="694"/>
        </pc:sldMkLst>
        <pc:spChg chg="mod">
          <ac:chgData name="Segev, Jonathan" userId="7c67a1b0-8725-4553-8055-0888dbcaef94" providerId="ADAL" clId="{557BE0A1-AC3D-41FB-B4E2-416EF7FBDD1A}" dt="2023-09-11T14:14:49.779" v="89" actId="6549"/>
          <ac:spMkLst>
            <pc:docMk/>
            <pc:sldMk cId="3473345634" sldId="694"/>
            <ac:spMk id="2" creationId="{00000000-0000-0000-0000-000000000000}"/>
          </ac:spMkLst>
        </pc:spChg>
        <pc:graphicFrameChg chg="mod modGraphic">
          <ac:chgData name="Segev, Jonathan" userId="7c67a1b0-8725-4553-8055-0888dbcaef94" providerId="ADAL" clId="{557BE0A1-AC3D-41FB-B4E2-416EF7FBDD1A}" dt="2023-09-11T14:14:40.329" v="84"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57BE0A1-AC3D-41FB-B4E2-416EF7FBDD1A}" dt="2023-09-11T14:15:39.918" v="99" actId="313"/>
        <pc:sldMkLst>
          <pc:docMk/>
          <pc:sldMk cId="3018441176" sldId="2513"/>
        </pc:sldMkLst>
        <pc:spChg chg="mod">
          <ac:chgData name="Segev, Jonathan" userId="7c67a1b0-8725-4553-8055-0888dbcaef94" providerId="ADAL" clId="{557BE0A1-AC3D-41FB-B4E2-416EF7FBDD1A}" dt="2023-09-11T14:15:39.918" v="99" actId="313"/>
          <ac:spMkLst>
            <pc:docMk/>
            <pc:sldMk cId="3018441176" sldId="2513"/>
            <ac:spMk id="2" creationId="{E93E8C48-D0FE-45AE-A892-200CA7D54BC4}"/>
          </ac:spMkLst>
        </pc:spChg>
      </pc:sldChg>
      <pc:sldChg chg="modSp mod">
        <pc:chgData name="Segev, Jonathan" userId="7c67a1b0-8725-4553-8055-0888dbcaef94" providerId="ADAL" clId="{557BE0A1-AC3D-41FB-B4E2-416EF7FBDD1A}" dt="2023-09-11T14:15:05.346" v="97" actId="20577"/>
        <pc:sldMkLst>
          <pc:docMk/>
          <pc:sldMk cId="343005988" sldId="2530"/>
        </pc:sldMkLst>
        <pc:spChg chg="mod">
          <ac:chgData name="Segev, Jonathan" userId="7c67a1b0-8725-4553-8055-0888dbcaef94" providerId="ADAL" clId="{557BE0A1-AC3D-41FB-B4E2-416EF7FBDD1A}" dt="2023-09-11T14:15:05.346" v="97" actId="20577"/>
          <ac:spMkLst>
            <pc:docMk/>
            <pc:sldMk cId="343005988" sldId="2530"/>
            <ac:spMk id="2" creationId="{00000000-0000-0000-0000-000000000000}"/>
          </ac:spMkLst>
        </pc:spChg>
      </pc:sldChg>
      <pc:sldChg chg="modSp mod">
        <pc:chgData name="Segev, Jonathan" userId="7c67a1b0-8725-4553-8055-0888dbcaef94" providerId="ADAL" clId="{557BE0A1-AC3D-41FB-B4E2-416EF7FBDD1A}" dt="2023-09-11T14:15:26.452" v="98" actId="313"/>
        <pc:sldMkLst>
          <pc:docMk/>
          <pc:sldMk cId="1704647827" sldId="2549"/>
        </pc:sldMkLst>
        <pc:spChg chg="mod">
          <ac:chgData name="Segev, Jonathan" userId="7c67a1b0-8725-4553-8055-0888dbcaef94" providerId="ADAL" clId="{557BE0A1-AC3D-41FB-B4E2-416EF7FBDD1A}" dt="2023-09-11T14:15:26.452" v="98" actId="313"/>
          <ac:spMkLst>
            <pc:docMk/>
            <pc:sldMk cId="1704647827" sldId="2549"/>
            <ac:spMk id="2" creationId="{E93E8C48-D0FE-45AE-A892-200CA7D54BC4}"/>
          </ac:spMkLst>
        </pc:spChg>
      </pc:sldChg>
    </pc:docChg>
  </pc:docChgLst>
  <pc:docChgLst>
    <pc:chgData name="Segev, Jonathan" userId="7c67a1b0-8725-4553-8055-0888dbcaef94" providerId="ADAL" clId="{9A895BD9-98DD-468D-87AA-9D2B49D8A6CB}"/>
    <pc:docChg chg="undo custSel addSld modSld modMainMaster modSection">
      <pc:chgData name="Segev, Jonathan" userId="7c67a1b0-8725-4553-8055-0888dbcaef94" providerId="ADAL" clId="{9A895BD9-98DD-468D-87AA-9D2B49D8A6CB}" dt="2023-11-12T19:23:09.277" v="411" actId="6549"/>
      <pc:docMkLst>
        <pc:docMk/>
      </pc:docMkLst>
      <pc:sldChg chg="modSp mod">
        <pc:chgData name="Segev, Jonathan" userId="7c67a1b0-8725-4553-8055-0888dbcaef94" providerId="ADAL" clId="{9A895BD9-98DD-468D-87AA-9D2B49D8A6CB}" dt="2023-11-12T18:51:57.459" v="18" actId="20577"/>
        <pc:sldMkLst>
          <pc:docMk/>
          <pc:sldMk cId="0" sldId="256"/>
        </pc:sldMkLst>
        <pc:spChg chg="mod">
          <ac:chgData name="Segev, Jonathan" userId="7c67a1b0-8725-4553-8055-0888dbcaef94" providerId="ADAL" clId="{9A895BD9-98DD-468D-87AA-9D2B49D8A6CB}" dt="2023-11-12T18:51:51.029" v="12" actId="20577"/>
          <ac:spMkLst>
            <pc:docMk/>
            <pc:sldMk cId="0" sldId="256"/>
            <ac:spMk id="3073" creationId="{00000000-0000-0000-0000-000000000000}"/>
          </ac:spMkLst>
        </pc:spChg>
        <pc:spChg chg="mod">
          <ac:chgData name="Segev, Jonathan" userId="7c67a1b0-8725-4553-8055-0888dbcaef94" providerId="ADAL" clId="{9A895BD9-98DD-468D-87AA-9D2B49D8A6CB}" dt="2023-11-12T18:51:57.459" v="18" actId="20577"/>
          <ac:spMkLst>
            <pc:docMk/>
            <pc:sldMk cId="0" sldId="256"/>
            <ac:spMk id="3074" creationId="{00000000-0000-0000-0000-000000000000}"/>
          </ac:spMkLst>
        </pc:spChg>
      </pc:sldChg>
      <pc:sldChg chg="modSp mod">
        <pc:chgData name="Segev, Jonathan" userId="7c67a1b0-8725-4553-8055-0888dbcaef94" providerId="ADAL" clId="{9A895BD9-98DD-468D-87AA-9D2B49D8A6CB}" dt="2023-11-12T18:52:58.766" v="62" actId="20577"/>
        <pc:sldMkLst>
          <pc:docMk/>
          <pc:sldMk cId="0" sldId="257"/>
        </pc:sldMkLst>
        <pc:spChg chg="mod">
          <ac:chgData name="Segev, Jonathan" userId="7c67a1b0-8725-4553-8055-0888dbcaef94" providerId="ADAL" clId="{9A895BD9-98DD-468D-87AA-9D2B49D8A6CB}" dt="2023-11-12T18:52:58.766" v="62" actId="20577"/>
          <ac:spMkLst>
            <pc:docMk/>
            <pc:sldMk cId="0" sldId="257"/>
            <ac:spMk id="4098" creationId="{00000000-0000-0000-0000-000000000000}"/>
          </ac:spMkLst>
        </pc:spChg>
      </pc:sldChg>
      <pc:sldChg chg="modSp mod">
        <pc:chgData name="Segev, Jonathan" userId="7c67a1b0-8725-4553-8055-0888dbcaef94" providerId="ADAL" clId="{9A895BD9-98DD-468D-87AA-9D2B49D8A6CB}" dt="2023-11-12T18:52:20.525" v="42" actId="20577"/>
        <pc:sldMkLst>
          <pc:docMk/>
          <pc:sldMk cId="1558500835" sldId="265"/>
        </pc:sldMkLst>
        <pc:spChg chg="mod">
          <ac:chgData name="Segev, Jonathan" userId="7c67a1b0-8725-4553-8055-0888dbcaef94" providerId="ADAL" clId="{9A895BD9-98DD-468D-87AA-9D2B49D8A6CB}" dt="2023-11-12T18:52:20.525" v="42" actId="20577"/>
          <ac:spMkLst>
            <pc:docMk/>
            <pc:sldMk cId="1558500835" sldId="265"/>
            <ac:spMk id="3" creationId="{00000000-0000-0000-0000-000000000000}"/>
          </ac:spMkLst>
        </pc:spChg>
      </pc:sldChg>
      <pc:sldChg chg="modSp mod">
        <pc:chgData name="Segev, Jonathan" userId="7c67a1b0-8725-4553-8055-0888dbcaef94" providerId="ADAL" clId="{9A895BD9-98DD-468D-87AA-9D2B49D8A6CB}" dt="2023-11-12T19:20:47.390" v="336" actId="6549"/>
        <pc:sldMkLst>
          <pc:docMk/>
          <pc:sldMk cId="1606978152" sldId="345"/>
        </pc:sldMkLst>
        <pc:graphicFrameChg chg="modGraphic">
          <ac:chgData name="Segev, Jonathan" userId="7c67a1b0-8725-4553-8055-0888dbcaef94" providerId="ADAL" clId="{9A895BD9-98DD-468D-87AA-9D2B49D8A6CB}" dt="2023-11-12T19:20:47.390" v="336"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9A895BD9-98DD-468D-87AA-9D2B49D8A6CB}" dt="2023-11-12T18:57:09.999" v="231" actId="20577"/>
        <pc:sldMkLst>
          <pc:docMk/>
          <pc:sldMk cId="4011216508" sldId="569"/>
        </pc:sldMkLst>
        <pc:spChg chg="mod">
          <ac:chgData name="Segev, Jonathan" userId="7c67a1b0-8725-4553-8055-0888dbcaef94" providerId="ADAL" clId="{9A895BD9-98DD-468D-87AA-9D2B49D8A6CB}" dt="2023-11-12T18:55:21.644" v="94" actId="20577"/>
          <ac:spMkLst>
            <pc:docMk/>
            <pc:sldMk cId="4011216508" sldId="569"/>
            <ac:spMk id="2" creationId="{00000000-0000-0000-0000-000000000000}"/>
          </ac:spMkLst>
        </pc:spChg>
        <pc:spChg chg="mod">
          <ac:chgData name="Segev, Jonathan" userId="7c67a1b0-8725-4553-8055-0888dbcaef94" providerId="ADAL" clId="{9A895BD9-98DD-468D-87AA-9D2B49D8A6CB}" dt="2023-11-12T18:57:09.999" v="231" actId="20577"/>
          <ac:spMkLst>
            <pc:docMk/>
            <pc:sldMk cId="4011216508" sldId="569"/>
            <ac:spMk id="3" creationId="{00000000-0000-0000-0000-000000000000}"/>
          </ac:spMkLst>
        </pc:spChg>
      </pc:sldChg>
      <pc:sldChg chg="modSp mod">
        <pc:chgData name="Segev, Jonathan" userId="7c67a1b0-8725-4553-8055-0888dbcaef94" providerId="ADAL" clId="{9A895BD9-98DD-468D-87AA-9D2B49D8A6CB}" dt="2023-11-12T19:20:14.717" v="314" actId="20578"/>
        <pc:sldMkLst>
          <pc:docMk/>
          <pc:sldMk cId="2279493781" sldId="690"/>
        </pc:sldMkLst>
        <pc:spChg chg="mod">
          <ac:chgData name="Segev, Jonathan" userId="7c67a1b0-8725-4553-8055-0888dbcaef94" providerId="ADAL" clId="{9A895BD9-98DD-468D-87AA-9D2B49D8A6CB}" dt="2023-11-12T19:19:39.903" v="277" actId="20577"/>
          <ac:spMkLst>
            <pc:docMk/>
            <pc:sldMk cId="2279493781" sldId="690"/>
            <ac:spMk id="2" creationId="{00000000-0000-0000-0000-000000000000}"/>
          </ac:spMkLst>
        </pc:spChg>
        <pc:spChg chg="mod">
          <ac:chgData name="Segev, Jonathan" userId="7c67a1b0-8725-4553-8055-0888dbcaef94" providerId="ADAL" clId="{9A895BD9-98DD-468D-87AA-9D2B49D8A6CB}" dt="2023-11-12T19:20:14.717" v="314" actId="20578"/>
          <ac:spMkLst>
            <pc:docMk/>
            <pc:sldMk cId="2279493781" sldId="690"/>
            <ac:spMk id="3" creationId="{00000000-0000-0000-0000-000000000000}"/>
          </ac:spMkLst>
        </pc:spChg>
      </pc:sldChg>
      <pc:sldChg chg="modSp mod">
        <pc:chgData name="Segev, Jonathan" userId="7c67a1b0-8725-4553-8055-0888dbcaef94" providerId="ADAL" clId="{9A895BD9-98DD-468D-87AA-9D2B49D8A6CB}" dt="2023-11-12T19:21:25.229" v="347" actId="20577"/>
        <pc:sldMkLst>
          <pc:docMk/>
          <pc:sldMk cId="3473345634" sldId="694"/>
        </pc:sldMkLst>
        <pc:spChg chg="mod">
          <ac:chgData name="Segev, Jonathan" userId="7c67a1b0-8725-4553-8055-0888dbcaef94" providerId="ADAL" clId="{9A895BD9-98DD-468D-87AA-9D2B49D8A6CB}" dt="2023-11-12T19:21:25.229" v="347" actId="20577"/>
          <ac:spMkLst>
            <pc:docMk/>
            <pc:sldMk cId="3473345634" sldId="694"/>
            <ac:spMk id="2" creationId="{00000000-0000-0000-0000-000000000000}"/>
          </ac:spMkLst>
        </pc:spChg>
        <pc:graphicFrameChg chg="mod modGraphic">
          <ac:chgData name="Segev, Jonathan" userId="7c67a1b0-8725-4553-8055-0888dbcaef94" providerId="ADAL" clId="{9A895BD9-98DD-468D-87AA-9D2B49D8A6CB}" dt="2023-11-12T19:21:07.921" v="340" actId="6549"/>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9A895BD9-98DD-468D-87AA-9D2B49D8A6CB}" dt="2023-11-12T18:54:30.961" v="74"/>
        <pc:sldMkLst>
          <pc:docMk/>
          <pc:sldMk cId="1968720319" sldId="2366"/>
        </pc:sldMkLst>
        <pc:spChg chg="mod">
          <ac:chgData name="Segev, Jonathan" userId="7c67a1b0-8725-4553-8055-0888dbcaef94" providerId="ADAL" clId="{9A895BD9-98DD-468D-87AA-9D2B49D8A6CB}" dt="2023-11-12T18:54:30.961" v="74"/>
          <ac:spMkLst>
            <pc:docMk/>
            <pc:sldMk cId="1968720319" sldId="2366"/>
            <ac:spMk id="3" creationId="{00000000-0000-0000-0000-000000000000}"/>
          </ac:spMkLst>
        </pc:spChg>
      </pc:sldChg>
      <pc:sldChg chg="modSp mod">
        <pc:chgData name="Segev, Jonathan" userId="7c67a1b0-8725-4553-8055-0888dbcaef94" providerId="ADAL" clId="{9A895BD9-98DD-468D-87AA-9D2B49D8A6CB}" dt="2023-11-12T19:23:09.277" v="411" actId="6549"/>
        <pc:sldMkLst>
          <pc:docMk/>
          <pc:sldMk cId="1354867337" sldId="2400"/>
        </pc:sldMkLst>
        <pc:spChg chg="mod">
          <ac:chgData name="Segev, Jonathan" userId="7c67a1b0-8725-4553-8055-0888dbcaef94" providerId="ADAL" clId="{9A895BD9-98DD-468D-87AA-9D2B49D8A6CB}" dt="2023-11-12T19:23:09.277" v="411" actId="6549"/>
          <ac:spMkLst>
            <pc:docMk/>
            <pc:sldMk cId="1354867337" sldId="2400"/>
            <ac:spMk id="8" creationId="{CC5B7EB9-3DEF-4981-89A9-614127FF9327}"/>
          </ac:spMkLst>
        </pc:spChg>
      </pc:sldChg>
      <pc:sldChg chg="modSp mod">
        <pc:chgData name="Segev, Jonathan" userId="7c67a1b0-8725-4553-8055-0888dbcaef94" providerId="ADAL" clId="{9A895BD9-98DD-468D-87AA-9D2B49D8A6CB}" dt="2023-11-12T19:21:47.645" v="361" actId="20577"/>
        <pc:sldMkLst>
          <pc:docMk/>
          <pc:sldMk cId="343005988" sldId="2530"/>
        </pc:sldMkLst>
        <pc:spChg chg="mod">
          <ac:chgData name="Segev, Jonathan" userId="7c67a1b0-8725-4553-8055-0888dbcaef94" providerId="ADAL" clId="{9A895BD9-98DD-468D-87AA-9D2B49D8A6CB}" dt="2023-11-12T19:21:47.645" v="361" actId="20577"/>
          <ac:spMkLst>
            <pc:docMk/>
            <pc:sldMk cId="343005988" sldId="2530"/>
            <ac:spMk id="2" creationId="{00000000-0000-0000-0000-000000000000}"/>
          </ac:spMkLst>
        </pc:spChg>
      </pc:sldChg>
      <pc:sldChg chg="modSp mod">
        <pc:chgData name="Segev, Jonathan" userId="7c67a1b0-8725-4553-8055-0888dbcaef94" providerId="ADAL" clId="{9A895BD9-98DD-468D-87AA-9D2B49D8A6CB}" dt="2023-11-12T19:21:54.076" v="366" actId="20577"/>
        <pc:sldMkLst>
          <pc:docMk/>
          <pc:sldMk cId="726842924" sldId="2531"/>
        </pc:sldMkLst>
        <pc:spChg chg="mod">
          <ac:chgData name="Segev, Jonathan" userId="7c67a1b0-8725-4553-8055-0888dbcaef94" providerId="ADAL" clId="{9A895BD9-98DD-468D-87AA-9D2B49D8A6CB}" dt="2023-11-12T19:21:54.076" v="366" actId="20577"/>
          <ac:spMkLst>
            <pc:docMk/>
            <pc:sldMk cId="726842924" sldId="2531"/>
            <ac:spMk id="2" creationId="{00000000-0000-0000-0000-000000000000}"/>
          </ac:spMkLst>
        </pc:spChg>
        <pc:graphicFrameChg chg="mod">
          <ac:chgData name="Segev, Jonathan" userId="7c67a1b0-8725-4553-8055-0888dbcaef94" providerId="ADAL" clId="{9A895BD9-98DD-468D-87AA-9D2B49D8A6CB}" dt="2023-11-12T19:21:16.197" v="341"/>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9A895BD9-98DD-468D-87AA-9D2B49D8A6CB}" dt="2023-11-12T19:22:49.022" v="403" actId="20577"/>
        <pc:sldMkLst>
          <pc:docMk/>
          <pc:sldMk cId="875095996" sldId="2536"/>
        </pc:sldMkLst>
        <pc:spChg chg="mod">
          <ac:chgData name="Segev, Jonathan" userId="7c67a1b0-8725-4553-8055-0888dbcaef94" providerId="ADAL" clId="{9A895BD9-98DD-468D-87AA-9D2B49D8A6CB}" dt="2023-11-12T19:22:49.022" v="403" actId="20577"/>
          <ac:spMkLst>
            <pc:docMk/>
            <pc:sldMk cId="875095996" sldId="2536"/>
            <ac:spMk id="2" creationId="{00000000-0000-0000-0000-000000000000}"/>
          </ac:spMkLst>
        </pc:spChg>
      </pc:sldChg>
      <pc:sldChg chg="modSp">
        <pc:chgData name="Segev, Jonathan" userId="7c67a1b0-8725-4553-8055-0888dbcaef94" providerId="ADAL" clId="{9A895BD9-98DD-468D-87AA-9D2B49D8A6CB}" dt="2023-11-12T19:22:53.856" v="404"/>
        <pc:sldMkLst>
          <pc:docMk/>
          <pc:sldMk cId="451544889" sldId="2537"/>
        </pc:sldMkLst>
        <pc:graphicFrameChg chg="mod">
          <ac:chgData name="Segev, Jonathan" userId="7c67a1b0-8725-4553-8055-0888dbcaef94" providerId="ADAL" clId="{9A895BD9-98DD-468D-87AA-9D2B49D8A6CB}" dt="2023-11-12T19:22:53.856" v="404"/>
          <ac:graphicFrameMkLst>
            <pc:docMk/>
            <pc:sldMk cId="451544889" sldId="2537"/>
            <ac:graphicFrameMk id="7" creationId="{00000000-0000-0000-0000-000000000000}"/>
          </ac:graphicFrameMkLst>
        </pc:graphicFrameChg>
      </pc:sldChg>
      <pc:sldChg chg="modSp mod">
        <pc:chgData name="Segev, Jonathan" userId="7c67a1b0-8725-4553-8055-0888dbcaef94" providerId="ADAL" clId="{9A895BD9-98DD-468D-87AA-9D2B49D8A6CB}" dt="2023-11-12T18:52:29.846" v="43" actId="6549"/>
        <pc:sldMkLst>
          <pc:docMk/>
          <pc:sldMk cId="4266442716" sldId="2566"/>
        </pc:sldMkLst>
        <pc:spChg chg="mod">
          <ac:chgData name="Segev, Jonathan" userId="7c67a1b0-8725-4553-8055-0888dbcaef94" providerId="ADAL" clId="{9A895BD9-98DD-468D-87AA-9D2B49D8A6CB}" dt="2023-11-12T18:52:29.846" v="43" actId="6549"/>
          <ac:spMkLst>
            <pc:docMk/>
            <pc:sldMk cId="4266442716" sldId="2566"/>
            <ac:spMk id="3" creationId="{00000000-0000-0000-0000-000000000000}"/>
          </ac:spMkLst>
        </pc:spChg>
      </pc:sldChg>
      <pc:sldChg chg="modSp add mod">
        <pc:chgData name="Segev, Jonathan" userId="7c67a1b0-8725-4553-8055-0888dbcaef94" providerId="ADAL" clId="{9A895BD9-98DD-468D-87AA-9D2B49D8A6CB}" dt="2023-11-12T19:22:32.681" v="392" actId="20577"/>
        <pc:sldMkLst>
          <pc:docMk/>
          <pc:sldMk cId="2087145936" sldId="2569"/>
        </pc:sldMkLst>
        <pc:spChg chg="mod">
          <ac:chgData name="Segev, Jonathan" userId="7c67a1b0-8725-4553-8055-0888dbcaef94" providerId="ADAL" clId="{9A895BD9-98DD-468D-87AA-9D2B49D8A6CB}" dt="2023-11-12T19:22:32.681" v="392" actId="20577"/>
          <ac:spMkLst>
            <pc:docMk/>
            <pc:sldMk cId="2087145936" sldId="2569"/>
            <ac:spMk id="2" creationId="{00000000-0000-0000-0000-000000000000}"/>
          </ac:spMkLst>
        </pc:spChg>
      </pc:sldChg>
      <pc:sldChg chg="modSp add mod">
        <pc:chgData name="Segev, Jonathan" userId="7c67a1b0-8725-4553-8055-0888dbcaef94" providerId="ADAL" clId="{9A895BD9-98DD-468D-87AA-9D2B49D8A6CB}" dt="2023-11-12T19:22:23.085" v="387" actId="20577"/>
        <pc:sldMkLst>
          <pc:docMk/>
          <pc:sldMk cId="2179972813" sldId="2570"/>
        </pc:sldMkLst>
        <pc:spChg chg="mod">
          <ac:chgData name="Segev, Jonathan" userId="7c67a1b0-8725-4553-8055-0888dbcaef94" providerId="ADAL" clId="{9A895BD9-98DD-468D-87AA-9D2B49D8A6CB}" dt="2023-11-12T19:22:23.085" v="387" actId="20577"/>
          <ac:spMkLst>
            <pc:docMk/>
            <pc:sldMk cId="2179972813" sldId="2570"/>
            <ac:spMk id="2" creationId="{00000000-0000-0000-0000-000000000000}"/>
          </ac:spMkLst>
        </pc:spChg>
      </pc:sldChg>
      <pc:sldChg chg="add">
        <pc:chgData name="Segev, Jonathan" userId="7c67a1b0-8725-4553-8055-0888dbcaef94" providerId="ADAL" clId="{9A895BD9-98DD-468D-87AA-9D2B49D8A6CB}" dt="2023-11-12T18:59:26.405" v="267"/>
        <pc:sldMkLst>
          <pc:docMk/>
          <pc:sldMk cId="190833337" sldId="2571"/>
        </pc:sldMkLst>
      </pc:sldChg>
      <pc:sldChg chg="add">
        <pc:chgData name="Segev, Jonathan" userId="7c67a1b0-8725-4553-8055-0888dbcaef94" providerId="ADAL" clId="{9A895BD9-98DD-468D-87AA-9D2B49D8A6CB}" dt="2023-11-12T18:59:26.405" v="267"/>
        <pc:sldMkLst>
          <pc:docMk/>
          <pc:sldMk cId="2033692126" sldId="2572"/>
        </pc:sldMkLst>
      </pc:sldChg>
      <pc:sldMasterChg chg="modSp mod">
        <pc:chgData name="Segev, Jonathan" userId="7c67a1b0-8725-4553-8055-0888dbcaef94" providerId="ADAL" clId="{9A895BD9-98DD-468D-87AA-9D2B49D8A6CB}" dt="2023-11-12T18:51:29.614" v="9" actId="20577"/>
        <pc:sldMasterMkLst>
          <pc:docMk/>
          <pc:sldMasterMk cId="0" sldId="2147483648"/>
        </pc:sldMasterMkLst>
        <pc:spChg chg="mod">
          <ac:chgData name="Segev, Jonathan" userId="7c67a1b0-8725-4553-8055-0888dbcaef94" providerId="ADAL" clId="{9A895BD9-98DD-468D-87AA-9D2B49D8A6CB}" dt="2023-11-12T18:51:29.614" v="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20904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 2023 and Jan.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Final call for vice-chair nomination (2 min)</a:t>
            </a:r>
          </a:p>
          <a:p>
            <a:pPr algn="just">
              <a:spcBef>
                <a:spcPct val="20000"/>
              </a:spcBef>
              <a:buFontTx/>
              <a:buChar char="•"/>
            </a:pPr>
            <a:r>
              <a:rPr lang="en-US" sz="1800" b="0" dirty="0"/>
              <a:t>Draft status update (10 min)</a:t>
            </a:r>
          </a:p>
          <a:p>
            <a:pPr algn="just">
              <a:spcBef>
                <a:spcPct val="20000"/>
              </a:spcBef>
              <a:buFontTx/>
              <a:buChar char="•"/>
            </a:pPr>
            <a:r>
              <a:rPr lang="en-US" sz="1800" b="0" dirty="0"/>
              <a:t>Approval of previous meeting minutes (10 min)</a:t>
            </a:r>
          </a:p>
          <a:p>
            <a:pPr algn="just">
              <a:spcBef>
                <a:spcPct val="20000"/>
              </a:spcBef>
              <a:buFontTx/>
              <a:buChar char="•"/>
            </a:pPr>
            <a:r>
              <a:rPr lang="en-US" altLang="en-US" sz="1800" b="0" dirty="0"/>
              <a:t>Review technical submission and proposed draft text (as time permits)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4976714"/>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Last call for vice-chair nomination (5min)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7535600"/>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7831875"/>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14</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14</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14</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906942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 2023 IEEE 802.11 meeting week, and teleconferences running between the Nov. 2023 and Jan.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TBD</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Nov.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 meeting:</a:t>
            </a:r>
            <a:endParaRPr lang="en-US" sz="2000" b="0" dirty="0"/>
          </a:p>
          <a:p>
            <a:pPr>
              <a:buFont typeface="Arial" panose="020B0604020202020204" pitchFamily="34" charset="0"/>
              <a:buChar char="•"/>
            </a:pPr>
            <a:r>
              <a:rPr lang="en-US" sz="2000" b="0" dirty="0"/>
              <a:t>This meeting is part of the Nov.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r>
              <a:rPr lang="en-US" sz="200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119229</TotalTime>
  <Words>5794</Words>
  <Application>Microsoft Office PowerPoint</Application>
  <PresentationFormat>Widescreen</PresentationFormat>
  <Paragraphs>849</Paragraphs>
  <Slides>68</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TGbk Next Generation Positioning  Agenda for the Nov.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 IEEE  802.11 Plenary Meeting Week Agenda</vt:lpstr>
      <vt:lpstr>Submission List for the week</vt:lpstr>
      <vt:lpstr>Nov. IEEE Meeting –  Nov. 12th </vt:lpstr>
      <vt:lpstr>Submission List for the Nov. 12th meeting</vt:lpstr>
      <vt:lpstr>Motions</vt:lpstr>
      <vt:lpstr>Review Submissions</vt:lpstr>
      <vt:lpstr>PowerPoint Presentation</vt:lpstr>
      <vt:lpstr>Nov. IEEE Meeting –  Nov. 13th </vt:lpstr>
      <vt:lpstr>Submission List for the Nov. 13th meeting</vt:lpstr>
      <vt:lpstr>Review Submissions</vt:lpstr>
      <vt:lpstr>PowerPoint Presentation</vt:lpstr>
      <vt:lpstr>Nov. IEEE Meeting –  Nov. 14th AM1</vt:lpstr>
      <vt:lpstr>Submission List for the Nov. 14th AM1 meeting</vt:lpstr>
      <vt:lpstr>Review Submissions</vt:lpstr>
      <vt:lpstr>PowerPoint Presentation</vt:lpstr>
      <vt:lpstr>Nov. IEEE Meeting –  Nov. 14th AM2</vt:lpstr>
      <vt:lpstr>Submission List for the Sep. 13th meeting</vt:lpstr>
      <vt:lpstr>TGbk Projected Timeline (as of July)</vt:lpstr>
      <vt:lpstr>TGbk Projected Timeline (updated)</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733</cp:revision>
  <cp:lastPrinted>1601-01-01T00:00:00Z</cp:lastPrinted>
  <dcterms:created xsi:type="dcterms:W3CDTF">2018-08-06T10:28:59Z</dcterms:created>
  <dcterms:modified xsi:type="dcterms:W3CDTF">2023-11-12T19:23:17Z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