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8" r:id="rId28"/>
    <p:sldId id="1290" r:id="rId29"/>
    <p:sldId id="1289" r:id="rId30"/>
    <p:sldId id="1291" r:id="rId31"/>
    <p:sldId id="1292" r:id="rId32"/>
    <p:sldId id="1293" r:id="rId33"/>
    <p:sldId id="1294"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740-00-0amp-amp-sg-telecon-minutes-on-october-10th.docx" TargetMode="External"/><Relationship Id="rId2" Type="http://schemas.openxmlformats.org/officeDocument/2006/relationships/hyperlink" Target="https://mentor.ieee.org/802.11/dcn/23/11-23-1666-00-0amp-802-11-amp-sg-meeting-minutes-for-september-2023-interim.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2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https://web.cvent.com/event/adea36bb-d70a-4157-b7e8-97d554e398cf/summary</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South Pacific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2348 898 5690</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400" dirty="0" smtClean="0">
                <a:solidFill>
                  <a:schemeClr val="tx1"/>
                </a:solidFill>
              </a:rPr>
              <a:t>Local: Coral II; </a:t>
            </a:r>
            <a:r>
              <a:rPr lang="en-US" sz="2400" dirty="0" err="1">
                <a:solidFill>
                  <a:schemeClr val="tx1"/>
                </a:solidFill>
              </a:rPr>
              <a:t>Webex</a:t>
            </a:r>
            <a:r>
              <a:rPr lang="en-US" sz="2400" dirty="0">
                <a:solidFill>
                  <a:schemeClr val="tx1"/>
                </a:solidFill>
              </a:rPr>
              <a:t>: </a:t>
            </a:r>
            <a:r>
              <a:rPr lang="en-US" altLang="zh-CN" sz="2400" dirty="0">
                <a:solidFill>
                  <a:schemeClr val="tx1"/>
                </a:solidFill>
              </a:rPr>
              <a:t>2348 211 1313</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a:t>
            </a:r>
            <a:r>
              <a:rPr lang="en-US" altLang="zh-CN" sz="2800" dirty="0">
                <a:solidFill>
                  <a:schemeClr val="tx1"/>
                </a:solidFill>
                <a:cs typeface="+mn-ea"/>
                <a:sym typeface="+mn-ea"/>
              </a:rPr>
              <a:t>8:00 ~ 10:00, mixed mode</a:t>
            </a:r>
          </a:p>
          <a:p>
            <a:pPr marL="796925" lvl="1" indent="-335280">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rPr>
              <a:t>Coral II</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2348 082 7813</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Hibiscus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2336 239 0263</a:t>
            </a:r>
            <a:endParaRPr lang="en-US" altLang="zh-CN" sz="2400" dirty="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chemeClr val="tx1"/>
                </a:solidFill>
                <a:latin typeface="Calibri" panose="020F0502020204030204" pitchFamily="34" charset="0"/>
                <a:cs typeface="Calibri" panose="020F0502020204030204" pitchFamily="34" charset="0"/>
              </a:rPr>
              <a:t>Weijie</a:t>
            </a:r>
            <a:r>
              <a:rPr lang="en-US" altLang="en-US" sz="1600"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11-23/2000</a:t>
            </a:r>
            <a:r>
              <a:rPr lang="en-US" altLang="en-US" sz="1600" kern="0" dirty="0" smtClean="0">
                <a:solidFill>
                  <a:schemeClr val="tx1"/>
                </a:solidFill>
                <a:latin typeface="Calibri" panose="020F0502020204030204" pitchFamily="34" charset="0"/>
                <a:cs typeface="Calibri" panose="020F0502020204030204" pitchFamily="34" charset="0"/>
              </a:rPr>
              <a:t>, AMP Communication Channel Usage Estimation Part 3, Sebastian Max (Ericsson)</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chemeClr val="tx1"/>
                </a:solidFill>
                <a:latin typeface="Calibri" panose="020F0502020204030204" pitchFamily="34" charset="0"/>
                <a:cs typeface="Calibri" panose="020F0502020204030204" pitchFamily="34" charset="0"/>
              </a:rPr>
              <a:t>Rui</a:t>
            </a:r>
            <a:r>
              <a:rPr lang="en-US" altLang="en-US" sz="1600" kern="0" dirty="0" smtClean="0">
                <a:solidFill>
                  <a:schemeClr val="tx1"/>
                </a:solidFill>
                <a:latin typeface="Calibri" panose="020F0502020204030204" pitchFamily="34" charset="0"/>
                <a:cs typeface="Calibri" panose="020F0502020204030204" pitchFamily="34" charset="0"/>
              </a:rPr>
              <a:t> Cao (NXP</a:t>
            </a:r>
            <a:r>
              <a:rPr lang="en-US" altLang="en-US"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chemeClr val="tx1"/>
                </a:solidFill>
                <a:latin typeface="Calibri" panose="020F0502020204030204" pitchFamily="34" charset="0"/>
                <a:cs typeface="Calibri" panose="020F0502020204030204" pitchFamily="34" charset="0"/>
              </a:rPr>
              <a:t>Yinan</a:t>
            </a:r>
            <a:r>
              <a:rPr lang="en-US" altLang="en-US" sz="1600" kern="0" dirty="0" smtClean="0">
                <a:solidFill>
                  <a:schemeClr val="tx1"/>
                </a:solidFill>
                <a:latin typeface="Calibri" panose="020F0502020204030204" pitchFamily="34" charset="0"/>
                <a:cs typeface="Calibri" panose="020F0502020204030204" pitchFamily="34" charset="0"/>
              </a:rPr>
              <a:t> Qi (OPPO)</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dirty="0" smtClean="0"/>
              <a:t>Nov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50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 (AM1, ADHOC)</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a:t>ITU-T SG20 liaison discussion</a:t>
            </a:r>
          </a:p>
          <a:p>
            <a:pPr eaLnBrk="0" hangingPunct="0">
              <a:defRPr/>
            </a:pPr>
            <a:r>
              <a:rPr lang="en-US" altLang="en-GB" dirty="0" smtClean="0"/>
              <a:t>Contribution </a:t>
            </a:r>
            <a:r>
              <a:rPr lang="en-US" altLang="en-GB" dirty="0" smtClean="0"/>
              <a:t>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571970"/>
            <a:ext cx="5014916" cy="182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(AM1)</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114783"/>
            <a:ext cx="4864100" cy="236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closing)</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PAR/CSD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a:t>
            </a:r>
            <a:r>
              <a:rPr lang="en-GB" altLang="en-US" dirty="0" smtClean="0"/>
              <a:t>review</a:t>
            </a:r>
          </a:p>
          <a:p>
            <a:pPr lvl="0" eaLnBrk="0" hangingPunct="0">
              <a:defRPr/>
            </a:pPr>
            <a:r>
              <a:rPr lang="en-GB" altLang="en-US" dirty="0" smtClean="0"/>
              <a:t>ITU-T SG20 Liaison (11-23/1707) discussion</a:t>
            </a:r>
            <a:endParaRPr lang="en-GB" altLang="en-US" dirty="0" smtClean="0"/>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Sep interim</a:t>
            </a:r>
            <a:r>
              <a:rPr lang="en-US" altLang="zh-CN" dirty="0" smtClean="0"/>
              <a:t> </a:t>
            </a:r>
            <a:r>
              <a:rPr lang="en-GB" altLang="en-US" dirty="0" smtClean="0"/>
              <a:t>session and for AMP SG teleconferences after Sep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mentor.ieee.org/802.11/dcn/23/11-23-1666-00-0amp-802-11-amp-sg-meeting-minutes-for-september-2023-interim.docx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mentor.ieee.org/802.11/dcn/23/11-23-1740-00-0amp-amp-sg-telecon-minutes-on-october-10th.docx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p>
          <a:p>
            <a:pPr marL="0" lvl="0" indent="0" eaLnBrk="0" hangingPunct="0">
              <a:buNone/>
              <a:defRPr/>
            </a:pPr>
            <a:r>
              <a:rPr lang="en-GB" altLang="en-US" dirty="0" smtClean="0"/>
              <a:t>Result: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496363"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350104" y="5133149"/>
              <a:ext cx="1544409"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077148" y="4800564"/>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857980" y="5410148"/>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 and CSD SG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Request a WG motion for the approval of submitting 11-23/1006r4 as AMP PAR document to 802 EC for review and collecting 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 </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a:t>Request a WG motion for the approval of submitting </a:t>
            </a:r>
            <a:r>
              <a:rPr lang="en-GB" altLang="en-US" dirty="0" smtClean="0"/>
              <a:t>11-23/1212r2 </a:t>
            </a:r>
            <a:r>
              <a:rPr lang="en-GB" altLang="en-US" dirty="0"/>
              <a:t>as AMP </a:t>
            </a:r>
            <a:r>
              <a:rPr lang="en-GB" altLang="en-US" dirty="0" smtClean="0"/>
              <a:t>CSD </a:t>
            </a:r>
            <a:r>
              <a:rPr lang="en-GB" altLang="en-US" dirty="0"/>
              <a:t>document to 802 EC for review and collecting </a:t>
            </a:r>
            <a:r>
              <a:rPr lang="en-GB" altLang="en-US" dirty="0" smtClean="0"/>
              <a:t>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a:t>
            </a:r>
          </a:p>
          <a:p>
            <a:pPr marL="0" marR="0" indent="0" eaLnBrk="0" hangingPunct="0">
              <a:buNone/>
              <a:defRPr/>
            </a:pPr>
            <a:r>
              <a:rPr lang="en-GB" altLang="zh-CN" i="1" dirty="0" smtClean="0"/>
              <a:t>Seconded:</a:t>
            </a:r>
          </a:p>
          <a:p>
            <a:pPr marL="0" marR="0" indent="0" eaLnBrk="0" hangingPunct="0">
              <a:buNone/>
              <a:defRPr/>
            </a:pPr>
            <a:endParaRPr lang="en-GB" altLang="zh-CN" i="1" dirty="0" smtClean="0"/>
          </a:p>
          <a:p>
            <a:pPr marL="0" marR="0" indent="0" eaLnBrk="0" hangingPunct="0">
              <a:buNone/>
              <a:defRPr/>
            </a:pPr>
            <a:r>
              <a:rPr lang="en-GB" altLang="zh-CN" i="1" dirty="0" smtClean="0"/>
              <a:t>Result: Y/N/A</a:t>
            </a:r>
            <a:endParaRPr lang="en-GB" altLang="zh-CN" i="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Nov 802 plenary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Nov 28</a:t>
            </a:r>
            <a:r>
              <a:rPr lang="en-US" sz="2400" kern="0" baseline="30000" dirty="0" smtClean="0"/>
              <a:t>th</a:t>
            </a:r>
            <a:r>
              <a:rPr lang="en-US" sz="2400" kern="0" dirty="0" smtClean="0"/>
              <a:t>, 09:00am,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5</a:t>
            </a:r>
            <a:r>
              <a:rPr lang="en-US" sz="2400" kern="0" baseline="30000" dirty="0" smtClean="0"/>
              <a:t>th</a:t>
            </a:r>
            <a:r>
              <a:rPr lang="en-US" sz="2400" kern="0" dirty="0" smtClean="0"/>
              <a:t>, </a:t>
            </a:r>
            <a:r>
              <a:rPr lang="en-US" altLang="zh-CN" sz="2400" kern="0" dirty="0"/>
              <a:t>09:00am, ET; 2 hours, </a:t>
            </a:r>
            <a:r>
              <a:rPr lang="en-US" altLang="zh-CN" sz="2400" kern="0" dirty="0" err="1" smtClean="0"/>
              <a:t>webex</a:t>
            </a:r>
            <a:r>
              <a:rPr lang="en-US" altLang="zh-CN" sz="2400" kern="0" dirty="0" smtClean="0"/>
              <a:t> (alternative)</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19</a:t>
            </a:r>
            <a:r>
              <a:rPr lang="en-US" sz="2400" kern="0" baseline="30000" dirty="0" smtClean="0"/>
              <a:t>th</a:t>
            </a:r>
            <a:r>
              <a:rPr lang="en-US" sz="2400" kern="0" dirty="0" smtClean="0"/>
              <a:t>, 09:00am, ET; 2 hours, </a:t>
            </a:r>
            <a:r>
              <a:rPr lang="en-US" sz="2400" kern="0" dirty="0" err="1" smtClean="0"/>
              <a:t>webex</a:t>
            </a:r>
            <a:endParaRPr lang="en-US" sz="2400" kern="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351</TotalTime>
  <Words>3001</Words>
  <Application>Microsoft Office PowerPoint</Application>
  <PresentationFormat>宽屏</PresentationFormat>
  <Paragraphs>465</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宋体</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79</cp:revision>
  <cp:lastPrinted>2014-11-04T15:04:00Z</cp:lastPrinted>
  <dcterms:created xsi:type="dcterms:W3CDTF">2007-04-17T18:10:00Z</dcterms:created>
  <dcterms:modified xsi:type="dcterms:W3CDTF">2023-11-13T10:14:04Z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