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720" r:id="rId3"/>
    <p:sldId id="1208" r:id="rId4"/>
    <p:sldId id="1209" r:id="rId5"/>
    <p:sldId id="1210" r:id="rId6"/>
    <p:sldId id="1211" r:id="rId7"/>
    <p:sldId id="1212" r:id="rId8"/>
    <p:sldId id="1213" r:id="rId9"/>
    <p:sldId id="1214" r:id="rId10"/>
    <p:sldId id="1215" r:id="rId11"/>
    <p:sldId id="1216" r:id="rId12"/>
    <p:sldId id="1217" r:id="rId13"/>
    <p:sldId id="1218" r:id="rId14"/>
    <p:sldId id="1219" r:id="rId15"/>
    <p:sldId id="753" r:id="rId16"/>
    <p:sldId id="1107" r:id="rId17"/>
    <p:sldId id="1265" r:id="rId18"/>
    <p:sldId id="1244" r:id="rId19"/>
    <p:sldId id="1181" r:id="rId20"/>
    <p:sldId id="1258" r:id="rId21"/>
    <p:sldId id="1259" r:id="rId2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9" d="100"/>
          <a:sy n="69" d="100"/>
        </p:scale>
        <p:origin x="608" y="40"/>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Oct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Oct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Oct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722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10.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10.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0.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TC</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Nov Plenary</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2023-10-06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821" name="Document" r:id="rId1" imgW="8336280" imgH="1019810" progId="Word.Document.8">
                  <p:embed/>
                </p:oleObj>
              </mc:Choice>
              <mc:Fallback>
                <p:oleObj name="Document" r:id="rId1" imgW="8336280" imgH="1019810" progId="Word.Document.8">
                  <p:embed/>
                  <p:pic>
                    <p:nvPicPr>
                      <p:cNvPr id="0" name="图片 3075"/>
                      <p:cNvPicPr/>
                      <p:nvPr/>
                    </p:nvPicPr>
                    <p:blipFill>
                      <a:blip r:embed="rId2"/>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endParaRPr lang="en-US" altLang="zh-CN" sz="1200" dirty="0">
              <a:latin typeface="Arial" panose="020B0604020202020204" pitchFamily="34" charset="0"/>
              <a:cs typeface="Arial" panose="020B0604020202020204" pitchFamily="34" charset="0"/>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SG TC Plan Till Nov Plenary 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586105" lvl="1" indent="-285750">
              <a:lnSpc>
                <a:spcPct val="150000"/>
              </a:lnSpc>
              <a:spcBef>
                <a:spcPts val="600"/>
              </a:spcBef>
              <a:spcAft>
                <a:spcPts val="600"/>
              </a:spcAft>
              <a:buFont typeface="Arial" panose="020B0604020202020204" pitchFamily="34" charset="0"/>
              <a:buChar char="•"/>
            </a:pPr>
            <a:r>
              <a:rPr lang="en-US" altLang="zh-CN" sz="2800" dirty="0"/>
              <a:t>Oct 10</a:t>
            </a:r>
            <a:r>
              <a:rPr lang="en-US" altLang="zh-CN" sz="2800" baseline="30000" dirty="0"/>
              <a:t>th</a:t>
            </a:r>
            <a:r>
              <a:rPr lang="en-US" altLang="zh-CN" sz="2800" dirty="0"/>
              <a:t>, 10:00am, ET; 2 hours, </a:t>
            </a:r>
            <a:r>
              <a:rPr lang="en-US" altLang="zh-CN" sz="2800" dirty="0" err="1"/>
              <a:t>webex</a:t>
            </a:r>
            <a:endParaRPr lang="en-US" altLang="zh-CN" sz="2800" dirty="0"/>
          </a:p>
          <a:p>
            <a:pPr marL="586105" lvl="1" indent="-285750">
              <a:lnSpc>
                <a:spcPct val="150000"/>
              </a:lnSpc>
              <a:spcBef>
                <a:spcPts val="600"/>
              </a:spcBef>
              <a:spcAft>
                <a:spcPts val="600"/>
              </a:spcAft>
              <a:buFont typeface="Arial" panose="020B0604020202020204" pitchFamily="34" charset="0"/>
              <a:buChar char="•"/>
            </a:pPr>
            <a:r>
              <a:rPr lang="en-US" altLang="zh-CN" sz="2800" dirty="0"/>
              <a:t>Oct 24</a:t>
            </a:r>
            <a:r>
              <a:rPr lang="en-US" altLang="zh-CN" sz="2800" baseline="30000" dirty="0"/>
              <a:t>th</a:t>
            </a:r>
            <a:r>
              <a:rPr lang="en-US" altLang="zh-CN" sz="2800" dirty="0"/>
              <a:t>, 10:00am, ET; 2 hours, </a:t>
            </a:r>
            <a:r>
              <a:rPr lang="en-US" altLang="zh-CN" sz="2800" dirty="0" err="1"/>
              <a:t>webex</a:t>
            </a:r>
            <a:endParaRPr lang="en-US" altLang="zh-CN" sz="28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(Presented)</a:t>
            </a:r>
            <a:endParaRPr lang="en-US" altLang="zh-CN" dirty="0"/>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4"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(Presented)</a:t>
            </a:r>
            <a:endParaRPr lang="en-US" altLang="zh-CN" dirty="0"/>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165" algn="l"/>
                <a:tab pos="1370965" algn="l"/>
                <a:tab pos="2056765" algn="l"/>
                <a:tab pos="2742565" algn="l"/>
                <a:tab pos="3428365" algn="l"/>
                <a:tab pos="4114165" algn="l"/>
                <a:tab pos="4799965" algn="l"/>
                <a:tab pos="5485765" algn="l"/>
                <a:tab pos="6171565" algn="l"/>
                <a:tab pos="6857365" algn="l"/>
                <a:tab pos="7543165"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165" algn="l"/>
                <a:tab pos="1370965" algn="l"/>
                <a:tab pos="2056765" algn="l"/>
                <a:tab pos="2742565" algn="l"/>
                <a:tab pos="3428365" algn="l"/>
                <a:tab pos="4114165" algn="l"/>
                <a:tab pos="4799965" algn="l"/>
                <a:tab pos="5485765" algn="l"/>
                <a:tab pos="6171565" algn="l"/>
                <a:tab pos="6857365" algn="l"/>
                <a:tab pos="7543165"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4" name="文本占位符 2"/>
          <p:cNvSpPr txBox="1"/>
          <p:nvPr/>
        </p:nvSpPr>
        <p:spPr>
          <a:xfrm>
            <a:off x="943946" y="1830388"/>
            <a:ext cx="10210532" cy="4570334"/>
          </a:xfrm>
          <a:prstGeom prst="rect">
            <a:avLst/>
          </a:prstGeom>
          <a:noFill/>
        </p:spPr>
        <p:txBody>
          <a:bodyPr>
            <a:normAutofit fontScale="7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endParaRPr lang="en-US" altLang="zh-CN"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endParaRPr lang="en-US" altLang="zh-CN"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endParaRPr lang="en-US" altLang="zh-CN"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endParaRPr lang="en-US" altLang="en-US"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endParaRPr lang="en-US" altLang="en-US" sz="1800" kern="0" dirty="0">
              <a:solidFill>
                <a:srgbClr val="00B050"/>
              </a:solidFill>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rPr>
              <a:t>11-23/1724, Ambient IoT Positioning, Weijie Xu (OPPO)</a:t>
            </a:r>
            <a:endParaRPr lang="en-US" altLang="en-US"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rPr>
              <a:t>TBC (call for submissions)</a:t>
            </a:r>
            <a:endParaRPr lang="en-US" altLang="en-US" sz="1800" kern="0" dirty="0" smtClean="0">
              <a:solidFill>
                <a:schemeClr val="tx1"/>
              </a:solidFill>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600" dirty="0">
                <a:solidFill>
                  <a:srgbClr val="0000FF"/>
                </a:solidFill>
                <a:latin typeface="Arial Black" panose="020B0A04020102020204" pitchFamily="34" charset="0"/>
              </a:rPr>
              <a:t>IEEE 802.11 </a:t>
            </a:r>
            <a:r>
              <a:rPr lang="en-US" altLang="en-US" sz="3600" dirty="0" smtClean="0">
                <a:solidFill>
                  <a:srgbClr val="0000FF"/>
                </a:solidFill>
                <a:latin typeface="Arial Black" panose="020B0A04020102020204" pitchFamily="34" charset="0"/>
              </a:rPr>
              <a:t>AMP </a:t>
            </a:r>
            <a:r>
              <a:rPr lang="en-US" altLang="en-US" sz="3600" dirty="0">
                <a:solidFill>
                  <a:srgbClr val="0000FF"/>
                </a:solidFill>
                <a:latin typeface="Arial Black" panose="020B0A04020102020204" pitchFamily="34" charset="0"/>
              </a:rPr>
              <a:t>S</a:t>
            </a:r>
            <a:r>
              <a:rPr lang="en-US" altLang="en-US" sz="3600" dirty="0" smtClean="0">
                <a:solidFill>
                  <a:srgbClr val="0000FF"/>
                </a:solidFill>
                <a:latin typeface="Arial Black" panose="020B0A04020102020204" pitchFamily="34" charset="0"/>
              </a:rPr>
              <a:t>G </a:t>
            </a:r>
            <a:r>
              <a:rPr lang="en-US" sz="3600" dirty="0" smtClean="0">
                <a:solidFill>
                  <a:srgbClr val="0000FF"/>
                </a:solidFill>
                <a:latin typeface="Arial Black" panose="020B0A04020102020204" pitchFamily="34" charset="0"/>
              </a:rPr>
              <a:t>TC</a:t>
            </a:r>
            <a:endParaRPr lang="en-US" sz="36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Oct 10</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smtClean="0"/>
              <a:t>Approval </a:t>
            </a:r>
            <a:r>
              <a:rPr lang="en-US" altLang="en-GB" dirty="0"/>
              <a:t>of </a:t>
            </a:r>
            <a:r>
              <a:rPr lang="en-GB" altLang="en-US" dirty="0" smtClean="0"/>
              <a:t>agenda</a:t>
            </a:r>
            <a:endParaRPr lang="en-GB" altLang="en-US" dirty="0" smtClean="0"/>
          </a:p>
          <a:p>
            <a:pPr eaLnBrk="0" hangingPunct="0">
              <a:defRPr/>
            </a:pPr>
            <a:r>
              <a:rPr lang="en-US" altLang="en-GB" dirty="0" smtClean="0"/>
              <a:t>Contribution discussion</a:t>
            </a:r>
            <a:endParaRPr lang="en-US" altLang="en-GB" dirty="0" smtClean="0"/>
          </a:p>
          <a:p>
            <a:pPr lvl="1" algn="l" eaLnBrk="0" hangingPunct="0">
              <a:buClrTx/>
              <a:buSzTx/>
              <a:buFontTx/>
              <a:buChar char="–"/>
              <a:defRPr/>
            </a:pPr>
            <a:r>
              <a:rPr lang="en-US" altLang="en-US" sz="2100" dirty="0">
                <a:solidFill>
                  <a:schemeClr val="tx1"/>
                </a:solidFill>
                <a:sym typeface="+mn-ea"/>
              </a:rPr>
              <a:t>11-23/1724, Ambient IoT Positioning, Weijie Xu (OPPO)</a:t>
            </a:r>
            <a:endParaRPr lang="en-US" altLang="en-US" sz="2100" dirty="0">
              <a:solidFill>
                <a:schemeClr val="tx1"/>
              </a:solidFill>
            </a:endParaRPr>
          </a:p>
          <a:p>
            <a:pPr lvl="1" algn="l" eaLnBrk="0" hangingPunct="0">
              <a:buClrTx/>
              <a:buSzTx/>
              <a:buFontTx/>
              <a:buChar char="–"/>
              <a:defRPr/>
            </a:pPr>
            <a:r>
              <a:rPr lang="en-US" altLang="en-US" sz="2100" dirty="0">
                <a:solidFill>
                  <a:schemeClr val="tx1"/>
                </a:solidFill>
                <a:sym typeface="+mn-ea"/>
              </a:rPr>
              <a:t>TBC (call for submissions)</a:t>
            </a:r>
            <a:endParaRPr lang="en-US" altLang="en-US" sz="2100" dirty="0">
              <a:solidFill>
                <a:schemeClr val="tx1"/>
              </a:solidFill>
            </a:endParaRPr>
          </a:p>
          <a:p>
            <a:pPr eaLnBrk="0" hangingPunct="0">
              <a:defRPr/>
            </a:pPr>
            <a:r>
              <a:rPr lang="en-US" altLang="en-GB" dirty="0" smtClean="0"/>
              <a:t>Any </a:t>
            </a:r>
            <a:r>
              <a:rPr lang="en-US" altLang="en-GB" dirty="0"/>
              <a:t>other business?</a:t>
            </a:r>
            <a:endParaRPr lang="en-US" altLang="en-GB" dirty="0"/>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600" dirty="0">
                <a:solidFill>
                  <a:srgbClr val="0000FF"/>
                </a:solidFill>
                <a:latin typeface="Arial Black" panose="020B0A04020102020204" pitchFamily="34" charset="0"/>
              </a:rPr>
              <a:t>IEEE 802.11 </a:t>
            </a:r>
            <a:r>
              <a:rPr lang="en-US" altLang="en-US" sz="3600" dirty="0" smtClean="0">
                <a:solidFill>
                  <a:srgbClr val="0000FF"/>
                </a:solidFill>
                <a:latin typeface="Arial Black" panose="020B0A04020102020204" pitchFamily="34" charset="0"/>
              </a:rPr>
              <a:t>AMP </a:t>
            </a:r>
            <a:r>
              <a:rPr lang="en-US" altLang="en-US" sz="3600" dirty="0">
                <a:solidFill>
                  <a:srgbClr val="0000FF"/>
                </a:solidFill>
                <a:latin typeface="Arial Black" panose="020B0A04020102020204" pitchFamily="34" charset="0"/>
              </a:rPr>
              <a:t>S</a:t>
            </a:r>
            <a:r>
              <a:rPr lang="en-US" altLang="en-US" sz="3600" dirty="0" smtClean="0">
                <a:solidFill>
                  <a:srgbClr val="0000FF"/>
                </a:solidFill>
                <a:latin typeface="Arial Black" panose="020B0A04020102020204" pitchFamily="34" charset="0"/>
              </a:rPr>
              <a:t>G </a:t>
            </a:r>
            <a:r>
              <a:rPr lang="en-US" sz="3600" dirty="0" smtClean="0">
                <a:solidFill>
                  <a:srgbClr val="0000FF"/>
                </a:solidFill>
                <a:latin typeface="Arial Black" panose="020B0A04020102020204" pitchFamily="34" charset="0"/>
              </a:rPr>
              <a:t>TC</a:t>
            </a:r>
            <a:endParaRPr lang="en-US" sz="36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Oct 24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you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TC</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smtClean="0"/>
              <a:t>Approval </a:t>
            </a:r>
            <a:r>
              <a:rPr lang="en-US" altLang="en-GB" dirty="0"/>
              <a:t>of </a:t>
            </a:r>
            <a:r>
              <a:rPr lang="en-GB" altLang="en-US" dirty="0" smtClean="0"/>
              <a:t>agenda</a:t>
            </a:r>
            <a:endParaRPr lang="en-GB" altLang="en-US" dirty="0" smtClean="0"/>
          </a:p>
          <a:p>
            <a:pPr eaLnBrk="0" hangingPunct="0">
              <a:defRPr/>
            </a:pPr>
            <a:r>
              <a:rPr lang="en-US" altLang="en-GB" dirty="0" smtClean="0"/>
              <a:t>Contribution discussion</a:t>
            </a:r>
            <a:endParaRPr lang="en-US" altLang="en-GB" dirty="0" smtClean="0"/>
          </a:p>
          <a:p>
            <a:pPr lvl="1" eaLnBrk="0" hangingPunct="0">
              <a:buFontTx/>
              <a:buChar char="–"/>
              <a:defRPr/>
            </a:pPr>
            <a:r>
              <a:rPr lang="en-US" altLang="en-US" sz="2100" dirty="0" smtClean="0"/>
              <a:t>TBD</a:t>
            </a:r>
            <a:endParaRPr lang="en-US" altLang="en-US" sz="2100" dirty="0"/>
          </a:p>
          <a:p>
            <a:pPr eaLnBrk="0" hangingPunct="0">
              <a:defRPr/>
            </a:pPr>
            <a:r>
              <a:rPr lang="en-US" altLang="en-GB" dirty="0" smtClean="0"/>
              <a:t>Any </a:t>
            </a:r>
            <a:r>
              <a:rPr lang="en-US" altLang="en-GB" dirty="0"/>
              <a:t>other business?</a:t>
            </a:r>
            <a:endParaRPr lang="en-US" altLang="en-GB" dirty="0"/>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endParaRPr lang="en-US" altLang="en-US" sz="16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endParaRPr lang="en-US" altLang="en-US" sz="14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endParaRPr lang="en-US" altLang="en-US" sz="16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dirty="0">
              <a:solidFill>
                <a:schemeClr val="tx1"/>
              </a:solidFill>
              <a:latin typeface="Calibri" panose="020F0502020204030204" pitchFamily="34" charset="0"/>
              <a:cs typeface="Calibri" panose="020F0502020204030204" pitchFamily="34" charset="0"/>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16467</Words>
  <Application>WPS 演示</Application>
  <PresentationFormat>宽屏</PresentationFormat>
  <Paragraphs>380</Paragraphs>
  <Slides>20</Slides>
  <Notes>0</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7" baseType="lpstr">
      <vt:lpstr>Arial</vt:lpstr>
      <vt:lpstr>宋体</vt:lpstr>
      <vt:lpstr>Wingdings</vt:lpstr>
      <vt:lpstr>Times New Roman</vt:lpstr>
      <vt:lpstr>MS PGothic</vt:lpstr>
      <vt:lpstr>MS Gothic</vt:lpstr>
      <vt:lpstr>Arial Unicode MS</vt:lpstr>
      <vt:lpstr>Arial Unicode MS</vt:lpstr>
      <vt:lpstr>Calibri</vt:lpstr>
      <vt:lpstr>Monotype Sorts</vt:lpstr>
      <vt:lpstr>Wingdings</vt:lpstr>
      <vt:lpstr>Monotype Sorts</vt:lpstr>
      <vt:lpstr>Cambria</vt:lpstr>
      <vt:lpstr>微软雅黑</vt:lpstr>
      <vt:lpstr>Arial Black</vt:lpstr>
      <vt:lpstr>802-11-Submission-16-9</vt:lpstr>
      <vt:lpstr>Word.Document.8</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AMP SG TC Plan Till Nov Plenary Session</vt:lpstr>
      <vt:lpstr>Submission List (Presented)</vt:lpstr>
      <vt:lpstr>Submission List (Presented)</vt:lpstr>
      <vt:lpstr>IEEE 802.11 AMP SG TC</vt:lpstr>
      <vt:lpstr>PowerPoint 演示文稿</vt:lpstr>
      <vt:lpstr>IEEE 802.11 AMP SG TC</vt:lpstr>
      <vt:lpstr>PowerPoint 演示文稿</vt:lpstr>
    </vt:vector>
  </TitlesOfParts>
  <Company>ZTE Corporation</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teleconference agenda</dc:title>
  <dc:creator>Mr. Bo Sun</dc:creator>
  <dc:subject>IEEE 802.11 AMP SG TC Agenda</dc:subject>
  <cp:lastModifiedBy>0318003590</cp:lastModifiedBy>
  <cp:revision>5667</cp:revision>
  <cp:lastPrinted>2014-11-04T15:04:00Z</cp:lastPrinted>
  <dcterms:created xsi:type="dcterms:W3CDTF">2007-04-17T18:10:00Z</dcterms:created>
  <dcterms:modified xsi:type="dcterms:W3CDTF">2023-10-09T13:32:52Z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8F41439F47B947F4B3B483C21D4382C4</vt:lpwstr>
  </property>
</Properties>
</file>