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978-00-00bh-802-11bh-telecon-minutes-november-7-2023.docx" TargetMode="External"/><Relationship Id="rId3" Type="http://schemas.openxmlformats.org/officeDocument/2006/relationships/hyperlink" Target="https://mentor.ieee.org/802.11/dcn/23/11-23-1616-01-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353-06-00bh-cr-for-cids-relevant-to-device-id-part-2.docx" TargetMode="External"/><Relationship Id="rId13" Type="http://schemas.openxmlformats.org/officeDocument/2006/relationships/hyperlink" Target="https://mentor.ieee.org/802.11/dcn/23/11-23-2018-00-00bh-proposed-resolution-of-tgbh-cids-250-252-256.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986-00-00bh-resolution-cid-122-reassociation.docx" TargetMode="External"/><Relationship Id="rId12" Type="http://schemas.openxmlformats.org/officeDocument/2006/relationships/hyperlink" Target="https://mentor.ieee.org/802.11/dcn/23/11-23-1314-06-00bh-cr-for-use-case-4-8.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2050-00-00bh-cr-for-cids-relevant-to-ft.docx" TargetMode="External"/><Relationship Id="rId11" Type="http://schemas.openxmlformats.org/officeDocument/2006/relationships/hyperlink" Target="https://mentor.ieee.org/802.11/dcn/23/11-23-1369-04-00bh-cr-for-cids-in-subclause-9.docx" TargetMode="External"/><Relationship Id="rId5" Type="http://schemas.openxmlformats.org/officeDocument/2006/relationships/hyperlink" Target="https://mentor.ieee.org/802.11/dcn/23/11-23-1726-03-00bh-lb274-cid-resolutions-for-pasn.docx" TargetMode="External"/><Relationship Id="rId15" Type="http://schemas.openxmlformats.org/officeDocument/2006/relationships/hyperlink" Target="https://mentor.ieee.org/802.11/dcn/23/11-23-2062-00-00bh-collision-estimation.pptx" TargetMode="External"/><Relationship Id="rId10"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855-01-00bh-lb274-misc-cid-resolutions.docx" TargetMode="External"/><Relationship Id="rId14" Type="http://schemas.openxmlformats.org/officeDocument/2006/relationships/hyperlink" Target="https://mentor.ieee.org/802.11/dcn/23/11-23-1258-04-00bh-comment-resolutions-draft-3-0-section-12-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0-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3/11-23-1152-28-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a:t>
            </a:r>
            <a:r>
              <a:rPr lang="en-US" sz="2800" dirty="0">
                <a:hlinkClick r:id="rId8"/>
              </a:rPr>
              <a:t>11-23/1978r0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strike="sngStrike" dirty="0"/>
              <a:t>CIDs 18 and 111 (and 162?) (client to client): </a:t>
            </a:r>
            <a:r>
              <a:rPr lang="en-US" sz="1600" strike="sngStrike" dirty="0">
                <a:hlinkClick r:id="rId3"/>
              </a:rPr>
              <a:t>11-23/1427r2</a:t>
            </a:r>
            <a:r>
              <a:rPr lang="en-US" sz="1600" strike="sngStrike" dirty="0"/>
              <a:t>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112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113: </a:t>
            </a:r>
            <a:r>
              <a:rPr lang="en-US" sz="1600" u="sng" strike="sngStrike" dirty="0">
                <a:solidFill>
                  <a:srgbClr val="0563C1"/>
                </a:solidFill>
                <a:effectLst/>
                <a:ea typeface="DengXian" panose="02010600030101010101" pitchFamily="2" charset="-122"/>
                <a:hlinkClick r:id="rId4"/>
              </a:rPr>
              <a:t>11-23/1925r0</a:t>
            </a:r>
            <a:r>
              <a:rPr lang="en-US" sz="1600" strike="sngStrike" dirty="0"/>
              <a:t> (Mutgan)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dirty="0"/>
              <a:t>Revisit CIDs 84, 85, 87, 212, 283: </a:t>
            </a:r>
            <a:r>
              <a:rPr lang="en-US" sz="1600" dirty="0">
                <a:hlinkClick r:id="rId5"/>
              </a:rPr>
              <a:t>11-23/1726r3</a:t>
            </a:r>
            <a:r>
              <a:rPr lang="en-US" sz="1600" dirty="0"/>
              <a:t> (Mutgan)  </a:t>
            </a:r>
            <a:r>
              <a:rPr lang="en-US" sz="1600" dirty="0">
                <a:highlight>
                  <a:srgbClr val="FFFF00"/>
                </a:highlight>
              </a:rPr>
              <a:t>More work off-line</a:t>
            </a:r>
          </a:p>
          <a:p>
            <a:pPr marL="457200" indent="-457200">
              <a:spcBef>
                <a:spcPts val="300"/>
              </a:spcBef>
              <a:spcAft>
                <a:spcPts val="0"/>
              </a:spcAft>
              <a:buFont typeface="Arial" panose="020B0604020202020204" pitchFamily="34" charset="0"/>
              <a:buChar char="•"/>
              <a:defRPr/>
            </a:pPr>
            <a:r>
              <a:rPr lang="en-US" sz="1600" dirty="0"/>
              <a:t>FT case (CIDs 131, 136, 274): </a:t>
            </a:r>
            <a:r>
              <a:rPr lang="en-US" sz="1600" dirty="0">
                <a:hlinkClick r:id="rId6"/>
              </a:rPr>
              <a:t>11-23/2050r0</a:t>
            </a:r>
            <a:r>
              <a:rPr lang="en-US" sz="1600" dirty="0"/>
              <a:t> (Li)  </a:t>
            </a:r>
            <a:r>
              <a:rPr lang="en-US" sz="1600" dirty="0">
                <a:highlight>
                  <a:srgbClr val="FFFF00"/>
                </a:highlight>
              </a:rPr>
              <a:t>More work off-line</a:t>
            </a:r>
          </a:p>
          <a:p>
            <a:pPr marL="857250" lvl="1" indent="-457200">
              <a:spcBef>
                <a:spcPts val="300"/>
              </a:spcBef>
              <a:spcAft>
                <a:spcPts val="0"/>
              </a:spcAft>
              <a:buFont typeface="Arial" panose="020B0604020202020204" pitchFamily="34" charset="0"/>
              <a:buChar char="•"/>
              <a:defRPr/>
            </a:pPr>
            <a:r>
              <a:rPr lang="en-US" sz="1600" b="1" dirty="0"/>
              <a:t>Include CID 122 (was: </a:t>
            </a:r>
            <a:r>
              <a:rPr lang="en-US" sz="1600" b="1" dirty="0">
                <a:hlinkClick r:id="rId7"/>
              </a:rPr>
              <a:t>11-23/1986r0</a:t>
            </a:r>
            <a:r>
              <a:rPr lang="en-US" sz="1600" b="1" dirty="0"/>
              <a:t> (Smith))</a:t>
            </a:r>
            <a:endParaRPr lang="en-US" sz="1600" b="1" dirty="0">
              <a:highlight>
                <a:srgbClr val="FFFF00"/>
              </a:highlight>
            </a:endParaRP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8"/>
              </a:rPr>
              <a:t>11-23/1353r6</a:t>
            </a:r>
            <a:r>
              <a:rPr lang="en-US" sz="1600" dirty="0"/>
              <a:t> (Yang): revisit Figure 12-0a for CIDs 42, 99, 124, 125, 126, 127, 187, 188, 265, 281; revisit CID 184 (PASN encryption); continue on CID 185, 186, 227.</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9"/>
              </a:rPr>
              <a:t>11-23/1855r1</a:t>
            </a:r>
            <a:r>
              <a:rPr lang="en-US" sz="1600" dirty="0"/>
              <a:t> (Hamilton): 54, 55, 74, 117, 122, 165, 167, 190, 223, 267, 268, 273, 286, 292, 293</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10"/>
              </a:rPr>
              <a:t>11-23/1842r0</a:t>
            </a:r>
            <a:r>
              <a:rPr lang="en-US" sz="1600" dirty="0"/>
              <a:t> (Yang)</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1"/>
              </a:rPr>
              <a:t>11-23/1369r4</a:t>
            </a:r>
            <a:r>
              <a:rPr lang="en-US" sz="1600" dirty="0"/>
              <a:t> (Yang); Return to CIDs 159 and </a:t>
            </a:r>
            <a:r>
              <a:rPr lang="en-US" sz="1600" strike="sngStrike" dirty="0"/>
              <a:t>276(?)</a:t>
            </a:r>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2"/>
              </a:rPr>
              <a:t>11-23/1314r6</a:t>
            </a:r>
            <a:r>
              <a:rPr lang="en-US" sz="1600" dirty="0"/>
              <a:t> (Yang) </a:t>
            </a:r>
          </a:p>
          <a:p>
            <a:pPr marL="457200" indent="-457200">
              <a:spcBef>
                <a:spcPts val="300"/>
              </a:spcBef>
              <a:spcAft>
                <a:spcPts val="0"/>
              </a:spcAft>
              <a:buFont typeface="Arial" panose="020B0604020202020204" pitchFamily="34" charset="0"/>
              <a:buChar char="•"/>
              <a:defRPr/>
            </a:pPr>
            <a:r>
              <a:rPr lang="en-US" sz="1600" dirty="0"/>
              <a:t>CIDs 250, 252, 256: </a:t>
            </a:r>
            <a:r>
              <a:rPr lang="en-US" sz="1600" dirty="0">
                <a:hlinkClick r:id="rId13"/>
              </a:rPr>
              <a:t>11-23/2018r0</a:t>
            </a:r>
            <a:r>
              <a:rPr lang="en-US" sz="1600" dirty="0"/>
              <a:t>  (Levy)</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9"/>
              </a:rPr>
              <a:t>11-23/1855r1</a:t>
            </a:r>
            <a:r>
              <a:rPr lang="en-US" sz="1600" dirty="0"/>
              <a:t>: (Hamilton): 50, 157, 191, 209, 213, 215, 216, 217, 230, 231, 242, 243, 277, 278, 280, 283, 284</a:t>
            </a:r>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Device ID/opaque identifier (CIDs 8, 9, 52, 53) </a:t>
            </a:r>
            <a:r>
              <a:rPr lang="en-US" sz="1600" dirty="0">
                <a:hlinkClick r:id="rId14"/>
              </a:rPr>
              <a:t>11-23/1258r4</a:t>
            </a:r>
            <a:r>
              <a:rPr lang="en-US" sz="16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a:p>
            <a:pPr marL="457200" indent="-457200">
              <a:spcBef>
                <a:spcPts val="300"/>
              </a:spcBef>
              <a:spcAft>
                <a:spcPts val="0"/>
              </a:spcAft>
              <a:buFont typeface="Arial" panose="020B0604020202020204" pitchFamily="34" charset="0"/>
              <a:buChar char="•"/>
              <a:defRPr/>
            </a:pPr>
            <a:r>
              <a:rPr lang="en-US" sz="1600" dirty="0"/>
              <a:t>IRM collision estimation: </a:t>
            </a:r>
            <a:r>
              <a:rPr lang="en-US" sz="1600" dirty="0">
                <a:hlinkClick r:id="rId15"/>
              </a:rPr>
              <a:t>11-23/2062r0</a:t>
            </a:r>
            <a:r>
              <a:rPr lang="en-US" sz="1600" dirty="0"/>
              <a:t>: (Contreras)</a:t>
            </a:r>
            <a:endParaRPr lang="en-ES" sz="1600"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(WBA Liaison will be discussed on Wednesday, AM2)</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11-23/1152r28</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11-23/1152r27</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87592</TotalTime>
  <Words>2944</Words>
  <Application>Microsoft Office PowerPoint</Application>
  <PresentationFormat>Widescreen</PresentationFormat>
  <Paragraphs>308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562</cp:revision>
  <cp:lastPrinted>1601-01-01T00:00:00Z</cp:lastPrinted>
  <dcterms:created xsi:type="dcterms:W3CDTF">2021-01-26T19:12:38Z</dcterms:created>
  <dcterms:modified xsi:type="dcterms:W3CDTF">2023-11-14T22:41:40Z</dcterms:modified>
</cp:coreProperties>
</file>