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varScale="1">
        <p:scale>
          <a:sx n="83" d="100"/>
          <a:sy n="83" d="100"/>
        </p:scale>
        <p:origin x="102" y="1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616-00-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855-00-00bh-lb274-misc-cid-resolutions.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353-06-00bh-cr-for-cids-relevant-to-device-id-part-2.docx" TargetMode="External"/><Relationship Id="rId12" Type="http://schemas.openxmlformats.org/officeDocument/2006/relationships/hyperlink" Target="https://mentor.ieee.org/802.11/dcn/23/11-23-1258-04-00bh-comment-resolutions-draft-3-0-section-12-7.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852-01-00bh-cr-for-ft-case.pptx" TargetMode="External"/><Relationship Id="rId11" Type="http://schemas.openxmlformats.org/officeDocument/2006/relationships/hyperlink" Target="https://mentor.ieee.org/802.11/dcn/23/11-23-1314-05-00bh-cr-for-use-case-4-8.docx" TargetMode="External"/><Relationship Id="rId5" Type="http://schemas.openxmlformats.org/officeDocument/2006/relationships/hyperlink" Target="https://mentor.ieee.org/802.11/dcn/23/11-23-1726-02-00bh-lb274-cid-resolutions-for-pasn.docx" TargetMode="External"/><Relationship Id="rId10" Type="http://schemas.openxmlformats.org/officeDocument/2006/relationships/hyperlink" Target="https://mentor.ieee.org/802.11/dcn/23/11-23-1369-03-00bh-cr-for-cids-in-subclause-9.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42-00-00bh-cr-for-misc-cids-relevant-irm.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&lt;</a:t>
            </a:r>
            <a:r>
              <a:rPr lang="en-US" sz="2800" dirty="0" err="1"/>
              <a:t>tbd</a:t>
            </a:r>
            <a:r>
              <a:rPr lang="en-US" sz="2800" dirty="0"/>
              <a:t>&gt;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CIDs 18 and 111 (and 162?) (client to client): </a:t>
            </a:r>
            <a:r>
              <a:rPr lang="en-US" sz="1600" dirty="0">
                <a:hlinkClick r:id="rId3"/>
              </a:rPr>
              <a:t>11-23/1427r2</a:t>
            </a:r>
            <a:r>
              <a:rPr lang="en-US" sz="1600" dirty="0"/>
              <a:t> (Mutgan) – Reject?</a:t>
            </a:r>
          </a:p>
          <a:p>
            <a:pPr marL="457200" indent="-457200">
              <a:spcBef>
                <a:spcPts val="300"/>
              </a:spcBef>
              <a:spcAft>
                <a:spcPts val="0"/>
              </a:spcAft>
              <a:buFont typeface="Arial" panose="020B0604020202020204" pitchFamily="34" charset="0"/>
              <a:buChar char="•"/>
              <a:defRPr/>
            </a:pPr>
            <a:r>
              <a:rPr lang="en-US" sz="1600" dirty="0"/>
              <a:t>CID 112 (Mutgan) – Reject?</a:t>
            </a:r>
          </a:p>
          <a:p>
            <a:pPr marL="457200" indent="-457200">
              <a:spcBef>
                <a:spcPts val="300"/>
              </a:spcBef>
              <a:spcAft>
                <a:spcPts val="0"/>
              </a:spcAft>
              <a:buFont typeface="Arial" panose="020B0604020202020204" pitchFamily="34" charset="0"/>
              <a:buChar char="•"/>
              <a:defRPr/>
            </a:pPr>
            <a:r>
              <a:rPr lang="en-US" sz="1600" dirty="0"/>
              <a:t>CID 113: </a:t>
            </a:r>
            <a:r>
              <a:rPr lang="en-US" sz="1600" u="sng" dirty="0">
                <a:solidFill>
                  <a:srgbClr val="0563C1"/>
                </a:solidFill>
                <a:effectLst/>
                <a:ea typeface="DengXian" panose="02010600030101010101" pitchFamily="2" charset="-122"/>
                <a:hlinkClick r:id="rId4"/>
              </a:rPr>
              <a:t>11-23/1925r0</a:t>
            </a:r>
            <a:r>
              <a:rPr lang="en-US" sz="1600" dirty="0"/>
              <a:t> (Mutgan)</a:t>
            </a:r>
          </a:p>
          <a:p>
            <a:pPr marL="457200" indent="-457200">
              <a:spcBef>
                <a:spcPts val="300"/>
              </a:spcBef>
              <a:spcAft>
                <a:spcPts val="0"/>
              </a:spcAft>
              <a:buFont typeface="Arial" panose="020B0604020202020204" pitchFamily="34" charset="0"/>
              <a:buChar char="•"/>
              <a:defRPr/>
            </a:pPr>
            <a:r>
              <a:rPr lang="en-US" sz="1600" dirty="0"/>
              <a:t>Revisit CIDs 84, 85, 87, 212: </a:t>
            </a:r>
            <a:r>
              <a:rPr lang="en-US" sz="1600" dirty="0">
                <a:hlinkClick r:id="rId5"/>
              </a:rPr>
              <a:t>11-23/1726r2</a:t>
            </a:r>
            <a:r>
              <a:rPr lang="en-US" sz="1600" dirty="0"/>
              <a:t> (Mutgan)</a:t>
            </a:r>
          </a:p>
          <a:p>
            <a:pPr marL="457200" indent="-457200">
              <a:spcBef>
                <a:spcPts val="300"/>
              </a:spcBef>
              <a:spcAft>
                <a:spcPts val="0"/>
              </a:spcAft>
              <a:buFont typeface="Arial" panose="020B0604020202020204" pitchFamily="34" charset="0"/>
              <a:buChar char="•"/>
              <a:defRPr/>
            </a:pPr>
            <a:r>
              <a:rPr lang="en-US" sz="1600" dirty="0"/>
              <a:t>FT case (CIDs 131, 136, 274): &lt;Text changes doc&gt; (based on </a:t>
            </a:r>
            <a:r>
              <a:rPr lang="en-US" sz="1600" dirty="0">
                <a:hlinkClick r:id="rId6"/>
              </a:rPr>
              <a:t>11-23/1852r1</a:t>
            </a:r>
            <a:r>
              <a:rPr lang="en-US" sz="1600" dirty="0"/>
              <a:t> Option 2) (Li)</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7"/>
              </a:rPr>
              <a:t>11-23/1353r6</a:t>
            </a:r>
            <a:r>
              <a:rPr lang="en-US" sz="16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11-23/1855r0</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9"/>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0"/>
              </a:rPr>
              <a:t>11-23/1369r3</a:t>
            </a:r>
            <a:r>
              <a:rPr lang="en-US" sz="1600" dirty="0"/>
              <a:t> (Yang); Return to CIDs 159 and 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1"/>
              </a:rPr>
              <a:t>11-23/1314r5</a:t>
            </a:r>
            <a:r>
              <a:rPr lang="en-US" sz="1600" dirty="0"/>
              <a:t> (r6?) (Yang) </a:t>
            </a:r>
          </a:p>
          <a:p>
            <a:pPr marL="457200" indent="-457200">
              <a:spcBef>
                <a:spcPts val="300"/>
              </a:spcBef>
              <a:spcAft>
                <a:spcPts val="0"/>
              </a:spcAft>
              <a:buFont typeface="Arial" panose="020B0604020202020204" pitchFamily="34" charset="0"/>
              <a:buChar char="•"/>
              <a:defRPr/>
            </a:pPr>
            <a:endParaRPr lang="en-US" sz="1600" dirty="0"/>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2"/>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(Hamilton): 50, 157, 191, 209, 213, 215, 216, 217, 230, 231, 242, 243, 277, 278, 280, 283, 284</a:t>
            </a:r>
          </a:p>
          <a:p>
            <a:pPr marL="457200" indent="-457200">
              <a:spcBef>
                <a:spcPts val="300"/>
              </a:spcBef>
              <a:spcAft>
                <a:spcPts val="0"/>
              </a:spcAft>
              <a:buFont typeface="Arial" panose="020B0604020202020204" pitchFamily="34" charset="0"/>
              <a:buChar char="•"/>
              <a:defRPr/>
            </a:pPr>
            <a:r>
              <a:rPr lang="en-US" sz="1600" dirty="0"/>
              <a:t>CIDs 250, 252, 256: ?? (Levy)</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84621</TotalTime>
  <Words>2933</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546</cp:revision>
  <cp:lastPrinted>1601-01-01T00:00:00Z</cp:lastPrinted>
  <dcterms:created xsi:type="dcterms:W3CDTF">2021-01-26T19:12:38Z</dcterms:created>
  <dcterms:modified xsi:type="dcterms:W3CDTF">2023-11-07T17:55:50Z</dcterms:modified>
</cp:coreProperties>
</file>