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7" r:id="rId18"/>
    <p:sldId id="238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4CF0E0-FC87-4FEE-BB13-EF679185685A}" v="4" dt="2023-11-12T19:51:11.4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974CF0E0-FC87-4FEE-BB13-EF679185685A}"/>
    <pc:docChg chg="undo custSel addSld delSld modSld modMainMaster">
      <pc:chgData name="Xiaofei Wang" userId="6e1836d3-2ed9-4ae5-8700-9029b71c19c7" providerId="ADAL" clId="{974CF0E0-FC87-4FEE-BB13-EF679185685A}" dt="2023-11-13T07:10:12.524" v="389" actId="20577"/>
      <pc:docMkLst>
        <pc:docMk/>
      </pc:docMkLst>
      <pc:sldChg chg="modSp mod">
        <pc:chgData name="Xiaofei Wang" userId="6e1836d3-2ed9-4ae5-8700-9029b71c19c7" providerId="ADAL" clId="{974CF0E0-FC87-4FEE-BB13-EF679185685A}" dt="2023-11-12T19:49:34.792" v="10" actId="20577"/>
        <pc:sldMkLst>
          <pc:docMk/>
          <pc:sldMk cId="0" sldId="256"/>
        </pc:sldMkLst>
        <pc:spChg chg="mod">
          <ac:chgData name="Xiaofei Wang" userId="6e1836d3-2ed9-4ae5-8700-9029b71c19c7" providerId="ADAL" clId="{974CF0E0-FC87-4FEE-BB13-EF679185685A}" dt="2023-11-12T19:48:42.315" v="0"/>
          <ac:spMkLst>
            <pc:docMk/>
            <pc:sldMk cId="0" sldId="256"/>
            <ac:spMk id="6" creationId="{00000000-0000-0000-0000-000000000000}"/>
          </ac:spMkLst>
        </pc:spChg>
        <pc:spChg chg="mod">
          <ac:chgData name="Xiaofei Wang" userId="6e1836d3-2ed9-4ae5-8700-9029b71c19c7" providerId="ADAL" clId="{974CF0E0-FC87-4FEE-BB13-EF679185685A}" dt="2023-11-12T19:49:25.950" v="2"/>
          <ac:spMkLst>
            <pc:docMk/>
            <pc:sldMk cId="0" sldId="256"/>
            <ac:spMk id="3073" creationId="{00000000-0000-0000-0000-000000000000}"/>
          </ac:spMkLst>
        </pc:spChg>
        <pc:spChg chg="mod">
          <ac:chgData name="Xiaofei Wang" userId="6e1836d3-2ed9-4ae5-8700-9029b71c19c7" providerId="ADAL" clId="{974CF0E0-FC87-4FEE-BB13-EF679185685A}" dt="2023-11-12T19:49:34.792" v="10" actId="20577"/>
          <ac:spMkLst>
            <pc:docMk/>
            <pc:sldMk cId="0" sldId="256"/>
            <ac:spMk id="3074" creationId="{00000000-0000-0000-0000-000000000000}"/>
          </ac:spMkLst>
        </pc:spChg>
      </pc:sldChg>
      <pc:sldChg chg="modSp">
        <pc:chgData name="Xiaofei Wang" userId="6e1836d3-2ed9-4ae5-8700-9029b71c19c7" providerId="ADAL" clId="{974CF0E0-FC87-4FEE-BB13-EF679185685A}" dt="2023-11-12T19:48:42.315" v="0"/>
        <pc:sldMkLst>
          <pc:docMk/>
          <pc:sldMk cId="1393596806" sldId="260"/>
        </pc:sldMkLst>
        <pc:spChg chg="mod">
          <ac:chgData name="Xiaofei Wang" userId="6e1836d3-2ed9-4ae5-8700-9029b71c19c7" providerId="ADAL" clId="{974CF0E0-FC87-4FEE-BB13-EF679185685A}" dt="2023-11-12T19:48:42.315" v="0"/>
          <ac:spMkLst>
            <pc:docMk/>
            <pc:sldMk cId="1393596806" sldId="260"/>
            <ac:spMk id="2" creationId="{00000000-0000-0000-0000-000000000000}"/>
          </ac:spMkLst>
        </pc:spChg>
      </pc:sldChg>
      <pc:sldChg chg="modSp">
        <pc:chgData name="Xiaofei Wang" userId="6e1836d3-2ed9-4ae5-8700-9029b71c19c7" providerId="ADAL" clId="{974CF0E0-FC87-4FEE-BB13-EF679185685A}" dt="2023-11-12T19:48:42.315" v="0"/>
        <pc:sldMkLst>
          <pc:docMk/>
          <pc:sldMk cId="2280172366" sldId="261"/>
        </pc:sldMkLst>
        <pc:spChg chg="mod">
          <ac:chgData name="Xiaofei Wang" userId="6e1836d3-2ed9-4ae5-8700-9029b71c19c7" providerId="ADAL" clId="{974CF0E0-FC87-4FEE-BB13-EF679185685A}" dt="2023-11-12T19:48:42.315" v="0"/>
          <ac:spMkLst>
            <pc:docMk/>
            <pc:sldMk cId="2280172366" sldId="261"/>
            <ac:spMk id="2" creationId="{00000000-0000-0000-0000-000000000000}"/>
          </ac:spMkLst>
        </pc:spChg>
      </pc:sldChg>
      <pc:sldChg chg="modSp">
        <pc:chgData name="Xiaofei Wang" userId="6e1836d3-2ed9-4ae5-8700-9029b71c19c7" providerId="ADAL" clId="{974CF0E0-FC87-4FEE-BB13-EF679185685A}" dt="2023-11-12T19:48:42.315" v="0"/>
        <pc:sldMkLst>
          <pc:docMk/>
          <pc:sldMk cId="1295285405" sldId="262"/>
        </pc:sldMkLst>
        <pc:spChg chg="mod">
          <ac:chgData name="Xiaofei Wang" userId="6e1836d3-2ed9-4ae5-8700-9029b71c19c7" providerId="ADAL" clId="{974CF0E0-FC87-4FEE-BB13-EF679185685A}" dt="2023-11-12T19:48:42.315" v="0"/>
          <ac:spMkLst>
            <pc:docMk/>
            <pc:sldMk cId="1295285405" sldId="262"/>
            <ac:spMk id="2" creationId="{00000000-0000-0000-0000-000000000000}"/>
          </ac:spMkLst>
        </pc:spChg>
      </pc:sldChg>
      <pc:sldChg chg="modSp">
        <pc:chgData name="Xiaofei Wang" userId="6e1836d3-2ed9-4ae5-8700-9029b71c19c7" providerId="ADAL" clId="{974CF0E0-FC87-4FEE-BB13-EF679185685A}" dt="2023-11-12T19:48:42.315" v="0"/>
        <pc:sldMkLst>
          <pc:docMk/>
          <pc:sldMk cId="2090664063" sldId="263"/>
        </pc:sldMkLst>
        <pc:spChg chg="mod">
          <ac:chgData name="Xiaofei Wang" userId="6e1836d3-2ed9-4ae5-8700-9029b71c19c7" providerId="ADAL" clId="{974CF0E0-FC87-4FEE-BB13-EF679185685A}" dt="2023-11-12T19:48:42.315" v="0"/>
          <ac:spMkLst>
            <pc:docMk/>
            <pc:sldMk cId="2090664063" sldId="263"/>
            <ac:spMk id="2" creationId="{00000000-0000-0000-0000-000000000000}"/>
          </ac:spMkLst>
        </pc:spChg>
      </pc:sldChg>
      <pc:sldChg chg="modSp">
        <pc:chgData name="Xiaofei Wang" userId="6e1836d3-2ed9-4ae5-8700-9029b71c19c7" providerId="ADAL" clId="{974CF0E0-FC87-4FEE-BB13-EF679185685A}" dt="2023-11-12T19:48:42.315" v="0"/>
        <pc:sldMkLst>
          <pc:docMk/>
          <pc:sldMk cId="3900562944" sldId="279"/>
        </pc:sldMkLst>
        <pc:spChg chg="mod">
          <ac:chgData name="Xiaofei Wang" userId="6e1836d3-2ed9-4ae5-8700-9029b71c19c7" providerId="ADAL" clId="{974CF0E0-FC87-4FEE-BB13-EF679185685A}" dt="2023-11-12T19:48:42.315" v="0"/>
          <ac:spMkLst>
            <pc:docMk/>
            <pc:sldMk cId="3900562944" sldId="279"/>
            <ac:spMk id="4" creationId="{00000000-0000-0000-0000-000000000000}"/>
          </ac:spMkLst>
        </pc:spChg>
      </pc:sldChg>
      <pc:sldChg chg="modSp">
        <pc:chgData name="Xiaofei Wang" userId="6e1836d3-2ed9-4ae5-8700-9029b71c19c7" providerId="ADAL" clId="{974CF0E0-FC87-4FEE-BB13-EF679185685A}" dt="2023-11-12T19:48:42.315" v="0"/>
        <pc:sldMkLst>
          <pc:docMk/>
          <pc:sldMk cId="3464650041" sldId="283"/>
        </pc:sldMkLst>
        <pc:spChg chg="mod">
          <ac:chgData name="Xiaofei Wang" userId="6e1836d3-2ed9-4ae5-8700-9029b71c19c7" providerId="ADAL" clId="{974CF0E0-FC87-4FEE-BB13-EF679185685A}" dt="2023-11-12T19:48:42.315" v="0"/>
          <ac:spMkLst>
            <pc:docMk/>
            <pc:sldMk cId="3464650041" sldId="283"/>
            <ac:spMk id="5" creationId="{00000000-0000-0000-0000-000000000000}"/>
          </ac:spMkLst>
        </pc:spChg>
      </pc:sldChg>
      <pc:sldChg chg="modSp">
        <pc:chgData name="Xiaofei Wang" userId="6e1836d3-2ed9-4ae5-8700-9029b71c19c7" providerId="ADAL" clId="{974CF0E0-FC87-4FEE-BB13-EF679185685A}" dt="2023-11-12T19:48:42.315" v="0"/>
        <pc:sldMkLst>
          <pc:docMk/>
          <pc:sldMk cId="13117183" sldId="284"/>
        </pc:sldMkLst>
        <pc:spChg chg="mod">
          <ac:chgData name="Xiaofei Wang" userId="6e1836d3-2ed9-4ae5-8700-9029b71c19c7" providerId="ADAL" clId="{974CF0E0-FC87-4FEE-BB13-EF679185685A}" dt="2023-11-12T19:48:42.315" v="0"/>
          <ac:spMkLst>
            <pc:docMk/>
            <pc:sldMk cId="13117183" sldId="284"/>
            <ac:spMk id="5" creationId="{00000000-0000-0000-0000-000000000000}"/>
          </ac:spMkLst>
        </pc:spChg>
      </pc:sldChg>
      <pc:sldChg chg="modSp">
        <pc:chgData name="Xiaofei Wang" userId="6e1836d3-2ed9-4ae5-8700-9029b71c19c7" providerId="ADAL" clId="{974CF0E0-FC87-4FEE-BB13-EF679185685A}" dt="2023-11-12T19:48:42.315" v="0"/>
        <pc:sldMkLst>
          <pc:docMk/>
          <pc:sldMk cId="193308393" sldId="287"/>
        </pc:sldMkLst>
        <pc:spChg chg="mod">
          <ac:chgData name="Xiaofei Wang" userId="6e1836d3-2ed9-4ae5-8700-9029b71c19c7" providerId="ADAL" clId="{974CF0E0-FC87-4FEE-BB13-EF679185685A}" dt="2023-11-12T19:48:42.315" v="0"/>
          <ac:spMkLst>
            <pc:docMk/>
            <pc:sldMk cId="193308393" sldId="287"/>
            <ac:spMk id="6" creationId="{00000000-0000-0000-0000-000000000000}"/>
          </ac:spMkLst>
        </pc:spChg>
      </pc:sldChg>
      <pc:sldChg chg="modSp">
        <pc:chgData name="Xiaofei Wang" userId="6e1836d3-2ed9-4ae5-8700-9029b71c19c7" providerId="ADAL" clId="{974CF0E0-FC87-4FEE-BB13-EF679185685A}" dt="2023-11-12T19:48:42.315" v="0"/>
        <pc:sldMkLst>
          <pc:docMk/>
          <pc:sldMk cId="1343705863" sldId="288"/>
        </pc:sldMkLst>
        <pc:spChg chg="mod">
          <ac:chgData name="Xiaofei Wang" userId="6e1836d3-2ed9-4ae5-8700-9029b71c19c7" providerId="ADAL" clId="{974CF0E0-FC87-4FEE-BB13-EF679185685A}" dt="2023-11-12T19:48:42.315" v="0"/>
          <ac:spMkLst>
            <pc:docMk/>
            <pc:sldMk cId="1343705863" sldId="288"/>
            <ac:spMk id="6" creationId="{00000000-0000-0000-0000-000000000000}"/>
          </ac:spMkLst>
        </pc:spChg>
      </pc:sldChg>
      <pc:sldChg chg="modSp">
        <pc:chgData name="Xiaofei Wang" userId="6e1836d3-2ed9-4ae5-8700-9029b71c19c7" providerId="ADAL" clId="{974CF0E0-FC87-4FEE-BB13-EF679185685A}" dt="2023-11-12T19:48:42.315" v="0"/>
        <pc:sldMkLst>
          <pc:docMk/>
          <pc:sldMk cId="969542746" sldId="289"/>
        </pc:sldMkLst>
        <pc:spChg chg="mod">
          <ac:chgData name="Xiaofei Wang" userId="6e1836d3-2ed9-4ae5-8700-9029b71c19c7" providerId="ADAL" clId="{974CF0E0-FC87-4FEE-BB13-EF679185685A}" dt="2023-11-12T19:48:42.315" v="0"/>
          <ac:spMkLst>
            <pc:docMk/>
            <pc:sldMk cId="969542746" sldId="289"/>
            <ac:spMk id="6" creationId="{00000000-0000-0000-0000-000000000000}"/>
          </ac:spMkLst>
        </pc:spChg>
      </pc:sldChg>
      <pc:sldChg chg="modSp">
        <pc:chgData name="Xiaofei Wang" userId="6e1836d3-2ed9-4ae5-8700-9029b71c19c7" providerId="ADAL" clId="{974CF0E0-FC87-4FEE-BB13-EF679185685A}" dt="2023-11-12T19:49:25.950" v="2"/>
        <pc:sldMkLst>
          <pc:docMk/>
          <pc:sldMk cId="0" sldId="332"/>
        </pc:sldMkLst>
        <pc:spChg chg="mod">
          <ac:chgData name="Xiaofei Wang" userId="6e1836d3-2ed9-4ae5-8700-9029b71c19c7" providerId="ADAL" clId="{974CF0E0-FC87-4FEE-BB13-EF679185685A}" dt="2023-11-12T19:48:42.315" v="0"/>
          <ac:spMkLst>
            <pc:docMk/>
            <pc:sldMk cId="0" sldId="332"/>
            <ac:spMk id="17409" creationId="{481163E3-3235-B93B-D977-4040786F5097}"/>
          </ac:spMkLst>
        </pc:spChg>
        <pc:spChg chg="mod">
          <ac:chgData name="Xiaofei Wang" userId="6e1836d3-2ed9-4ae5-8700-9029b71c19c7" providerId="ADAL" clId="{974CF0E0-FC87-4FEE-BB13-EF679185685A}" dt="2023-11-12T19:49:25.950" v="2"/>
          <ac:spMkLst>
            <pc:docMk/>
            <pc:sldMk cId="0" sldId="332"/>
            <ac:spMk id="17413" creationId="{C2334348-7D14-5567-9887-24899B21D490}"/>
          </ac:spMkLst>
        </pc:spChg>
      </pc:sldChg>
      <pc:sldChg chg="modSp mod">
        <pc:chgData name="Xiaofei Wang" userId="6e1836d3-2ed9-4ae5-8700-9029b71c19c7" providerId="ADAL" clId="{974CF0E0-FC87-4FEE-BB13-EF679185685A}" dt="2023-11-13T07:10:12.524" v="389" actId="20577"/>
        <pc:sldMkLst>
          <pc:docMk/>
          <pc:sldMk cId="0" sldId="395"/>
        </pc:sldMkLst>
        <pc:spChg chg="mod">
          <ac:chgData name="Xiaofei Wang" userId="6e1836d3-2ed9-4ae5-8700-9029b71c19c7" providerId="ADAL" clId="{974CF0E0-FC87-4FEE-BB13-EF679185685A}" dt="2023-11-12T19:48:42.315" v="0"/>
          <ac:spMkLst>
            <pc:docMk/>
            <pc:sldMk cId="0" sldId="395"/>
            <ac:spMk id="19462" creationId="{B8004815-DEEF-4991-9863-C4D400CADE6E}"/>
          </ac:spMkLst>
        </pc:spChg>
        <pc:spChg chg="mod">
          <ac:chgData name="Xiaofei Wang" userId="6e1836d3-2ed9-4ae5-8700-9029b71c19c7" providerId="ADAL" clId="{974CF0E0-FC87-4FEE-BB13-EF679185685A}" dt="2023-11-13T07:10:12.524" v="389" actId="20577"/>
          <ac:spMkLst>
            <pc:docMk/>
            <pc:sldMk cId="0" sldId="395"/>
            <ac:spMk id="19463" creationId="{014A845C-CDC6-4811-8948-EAB07A9434A5}"/>
          </ac:spMkLst>
        </pc:spChg>
      </pc:sldChg>
      <pc:sldChg chg="add">
        <pc:chgData name="Xiaofei Wang" userId="6e1836d3-2ed9-4ae5-8700-9029b71c19c7" providerId="ADAL" clId="{974CF0E0-FC87-4FEE-BB13-EF679185685A}" dt="2023-11-12T19:51:11.430" v="32"/>
        <pc:sldMkLst>
          <pc:docMk/>
          <pc:sldMk cId="1968720319" sldId="2366"/>
        </pc:sldMkLst>
      </pc:sldChg>
      <pc:sldChg chg="modSp mod">
        <pc:chgData name="Xiaofei Wang" userId="6e1836d3-2ed9-4ae5-8700-9029b71c19c7" providerId="ADAL" clId="{974CF0E0-FC87-4FEE-BB13-EF679185685A}" dt="2023-11-13T06:56:03.342" v="219" actId="5793"/>
        <pc:sldMkLst>
          <pc:docMk/>
          <pc:sldMk cId="412227131" sldId="2375"/>
        </pc:sldMkLst>
        <pc:spChg chg="mod">
          <ac:chgData name="Xiaofei Wang" userId="6e1836d3-2ed9-4ae5-8700-9029b71c19c7" providerId="ADAL" clId="{974CF0E0-FC87-4FEE-BB13-EF679185685A}" dt="2023-11-12T19:48:42.315" v="0"/>
          <ac:spMkLst>
            <pc:docMk/>
            <pc:sldMk cId="412227131" sldId="2375"/>
            <ac:spMk id="19462" creationId="{B8004815-DEEF-4991-9863-C4D400CADE6E}"/>
          </ac:spMkLst>
        </pc:spChg>
        <pc:spChg chg="mod">
          <ac:chgData name="Xiaofei Wang" userId="6e1836d3-2ed9-4ae5-8700-9029b71c19c7" providerId="ADAL" clId="{974CF0E0-FC87-4FEE-BB13-EF679185685A}" dt="2023-11-13T06:56:03.342" v="219" actId="5793"/>
          <ac:spMkLst>
            <pc:docMk/>
            <pc:sldMk cId="412227131" sldId="2375"/>
            <ac:spMk id="19463" creationId="{014A845C-CDC6-4811-8948-EAB07A9434A5}"/>
          </ac:spMkLst>
        </pc:spChg>
      </pc:sldChg>
      <pc:sldChg chg="modSp">
        <pc:chgData name="Xiaofei Wang" userId="6e1836d3-2ed9-4ae5-8700-9029b71c19c7" providerId="ADAL" clId="{974CF0E0-FC87-4FEE-BB13-EF679185685A}" dt="2023-11-12T19:48:42.315" v="0"/>
        <pc:sldMkLst>
          <pc:docMk/>
          <pc:sldMk cId="2947319002" sldId="2377"/>
        </pc:sldMkLst>
        <pc:spChg chg="mod">
          <ac:chgData name="Xiaofei Wang" userId="6e1836d3-2ed9-4ae5-8700-9029b71c19c7" providerId="ADAL" clId="{974CF0E0-FC87-4FEE-BB13-EF679185685A}" dt="2023-11-12T19:48:42.315" v="0"/>
          <ac:spMkLst>
            <pc:docMk/>
            <pc:sldMk cId="2947319002" sldId="2377"/>
            <ac:spMk id="6" creationId="{00000000-0000-0000-0000-000000000000}"/>
          </ac:spMkLst>
        </pc:spChg>
      </pc:sldChg>
      <pc:sldChg chg="modSp mod">
        <pc:chgData name="Xiaofei Wang" userId="6e1836d3-2ed9-4ae5-8700-9029b71c19c7" providerId="ADAL" clId="{974CF0E0-FC87-4FEE-BB13-EF679185685A}" dt="2023-11-13T06:57:41.654" v="291" actId="20577"/>
        <pc:sldMkLst>
          <pc:docMk/>
          <pc:sldMk cId="1855693234" sldId="2378"/>
        </pc:sldMkLst>
        <pc:spChg chg="mod">
          <ac:chgData name="Xiaofei Wang" userId="6e1836d3-2ed9-4ae5-8700-9029b71c19c7" providerId="ADAL" clId="{974CF0E0-FC87-4FEE-BB13-EF679185685A}" dt="2023-11-13T06:57:41.654" v="291" actId="20577"/>
          <ac:spMkLst>
            <pc:docMk/>
            <pc:sldMk cId="1855693234" sldId="2378"/>
            <ac:spMk id="2" creationId="{00000000-0000-0000-0000-000000000000}"/>
          </ac:spMkLst>
        </pc:spChg>
        <pc:spChg chg="mod">
          <ac:chgData name="Xiaofei Wang" userId="6e1836d3-2ed9-4ae5-8700-9029b71c19c7" providerId="ADAL" clId="{974CF0E0-FC87-4FEE-BB13-EF679185685A}" dt="2023-11-13T06:57:29.623" v="280" actId="108"/>
          <ac:spMkLst>
            <pc:docMk/>
            <pc:sldMk cId="1855693234" sldId="2378"/>
            <ac:spMk id="3" creationId="{00000000-0000-0000-0000-000000000000}"/>
          </ac:spMkLst>
        </pc:spChg>
        <pc:spChg chg="mod">
          <ac:chgData name="Xiaofei Wang" userId="6e1836d3-2ed9-4ae5-8700-9029b71c19c7" providerId="ADAL" clId="{974CF0E0-FC87-4FEE-BB13-EF679185685A}" dt="2023-11-12T19:48:42.315" v="0"/>
          <ac:spMkLst>
            <pc:docMk/>
            <pc:sldMk cId="1855693234" sldId="2378"/>
            <ac:spMk id="6" creationId="{00000000-0000-0000-0000-000000000000}"/>
          </ac:spMkLst>
        </pc:spChg>
      </pc:sldChg>
      <pc:sldChg chg="modSp mod">
        <pc:chgData name="Xiaofei Wang" userId="6e1836d3-2ed9-4ae5-8700-9029b71c19c7" providerId="ADAL" clId="{974CF0E0-FC87-4FEE-BB13-EF679185685A}" dt="2023-11-13T06:58:42.227" v="313" actId="6549"/>
        <pc:sldMkLst>
          <pc:docMk/>
          <pc:sldMk cId="2752439654" sldId="2387"/>
        </pc:sldMkLst>
        <pc:spChg chg="mod">
          <ac:chgData name="Xiaofei Wang" userId="6e1836d3-2ed9-4ae5-8700-9029b71c19c7" providerId="ADAL" clId="{974CF0E0-FC87-4FEE-BB13-EF679185685A}" dt="2023-11-13T06:57:52.333" v="302" actId="20577"/>
          <ac:spMkLst>
            <pc:docMk/>
            <pc:sldMk cId="2752439654" sldId="2387"/>
            <ac:spMk id="2" creationId="{00000000-0000-0000-0000-000000000000}"/>
          </ac:spMkLst>
        </pc:spChg>
        <pc:spChg chg="mod">
          <ac:chgData name="Xiaofei Wang" userId="6e1836d3-2ed9-4ae5-8700-9029b71c19c7" providerId="ADAL" clId="{974CF0E0-FC87-4FEE-BB13-EF679185685A}" dt="2023-11-13T06:58:42.227" v="313" actId="6549"/>
          <ac:spMkLst>
            <pc:docMk/>
            <pc:sldMk cId="2752439654" sldId="2387"/>
            <ac:spMk id="3" creationId="{00000000-0000-0000-0000-000000000000}"/>
          </ac:spMkLst>
        </pc:spChg>
        <pc:spChg chg="mod">
          <ac:chgData name="Xiaofei Wang" userId="6e1836d3-2ed9-4ae5-8700-9029b71c19c7" providerId="ADAL" clId="{974CF0E0-FC87-4FEE-BB13-EF679185685A}" dt="2023-11-12T19:48:42.315" v="0"/>
          <ac:spMkLst>
            <pc:docMk/>
            <pc:sldMk cId="2752439654" sldId="2387"/>
            <ac:spMk id="6" creationId="{00000000-0000-0000-0000-000000000000}"/>
          </ac:spMkLst>
        </pc:spChg>
      </pc:sldChg>
      <pc:sldChg chg="modSp mod">
        <pc:chgData name="Xiaofei Wang" userId="6e1836d3-2ed9-4ae5-8700-9029b71c19c7" providerId="ADAL" clId="{974CF0E0-FC87-4FEE-BB13-EF679185685A}" dt="2023-11-13T06:59:00.110" v="339" actId="20577"/>
        <pc:sldMkLst>
          <pc:docMk/>
          <pc:sldMk cId="4129803870" sldId="2388"/>
        </pc:sldMkLst>
        <pc:spChg chg="mod">
          <ac:chgData name="Xiaofei Wang" userId="6e1836d3-2ed9-4ae5-8700-9029b71c19c7" providerId="ADAL" clId="{974CF0E0-FC87-4FEE-BB13-EF679185685A}" dt="2023-11-13T06:59:00.110" v="339" actId="20577"/>
          <ac:spMkLst>
            <pc:docMk/>
            <pc:sldMk cId="4129803870" sldId="2388"/>
            <ac:spMk id="3" creationId="{00000000-0000-0000-0000-000000000000}"/>
          </ac:spMkLst>
        </pc:spChg>
        <pc:spChg chg="mod">
          <ac:chgData name="Xiaofei Wang" userId="6e1836d3-2ed9-4ae5-8700-9029b71c19c7" providerId="ADAL" clId="{974CF0E0-FC87-4FEE-BB13-EF679185685A}" dt="2023-11-12T19:48:42.315" v="0"/>
          <ac:spMkLst>
            <pc:docMk/>
            <pc:sldMk cId="4129803870" sldId="2388"/>
            <ac:spMk id="6" creationId="{00000000-0000-0000-0000-000000000000}"/>
          </ac:spMkLst>
        </pc:spChg>
      </pc:sldChg>
      <pc:sldChg chg="modSp del">
        <pc:chgData name="Xiaofei Wang" userId="6e1836d3-2ed9-4ae5-8700-9029b71c19c7" providerId="ADAL" clId="{974CF0E0-FC87-4FEE-BB13-EF679185685A}" dt="2023-11-12T19:51:13.920" v="33" actId="47"/>
        <pc:sldMkLst>
          <pc:docMk/>
          <pc:sldMk cId="2536918252" sldId="2391"/>
        </pc:sldMkLst>
        <pc:spChg chg="mod">
          <ac:chgData name="Xiaofei Wang" userId="6e1836d3-2ed9-4ae5-8700-9029b71c19c7" providerId="ADAL" clId="{974CF0E0-FC87-4FEE-BB13-EF679185685A}" dt="2023-11-12T19:48:42.315" v="0"/>
          <ac:spMkLst>
            <pc:docMk/>
            <pc:sldMk cId="2536918252" sldId="2391"/>
            <ac:spMk id="6" creationId="{00000000-0000-0000-0000-000000000000}"/>
          </ac:spMkLst>
        </pc:spChg>
      </pc:sldChg>
      <pc:sldChg chg="modSp del">
        <pc:chgData name="Xiaofei Wang" userId="6e1836d3-2ed9-4ae5-8700-9029b71c19c7" providerId="ADAL" clId="{974CF0E0-FC87-4FEE-BB13-EF679185685A}" dt="2023-11-13T06:58:47.424" v="314" actId="47"/>
        <pc:sldMkLst>
          <pc:docMk/>
          <pc:sldMk cId="4104634376" sldId="2392"/>
        </pc:sldMkLst>
        <pc:spChg chg="mod">
          <ac:chgData name="Xiaofei Wang" userId="6e1836d3-2ed9-4ae5-8700-9029b71c19c7" providerId="ADAL" clId="{974CF0E0-FC87-4FEE-BB13-EF679185685A}" dt="2023-11-12T19:48:42.315" v="0"/>
          <ac:spMkLst>
            <pc:docMk/>
            <pc:sldMk cId="4104634376" sldId="2392"/>
            <ac:spMk id="6" creationId="{00000000-0000-0000-0000-000000000000}"/>
          </ac:spMkLst>
        </pc:spChg>
      </pc:sldChg>
      <pc:sldMasterChg chg="modSp modSldLayout">
        <pc:chgData name="Xiaofei Wang" userId="6e1836d3-2ed9-4ae5-8700-9029b71c19c7" providerId="ADAL" clId="{974CF0E0-FC87-4FEE-BB13-EF679185685A}" dt="2023-11-12T19:49:08.052" v="1"/>
        <pc:sldMasterMkLst>
          <pc:docMk/>
          <pc:sldMasterMk cId="0" sldId="2147483648"/>
        </pc:sldMasterMkLst>
        <pc:spChg chg="mod">
          <ac:chgData name="Xiaofei Wang" userId="6e1836d3-2ed9-4ae5-8700-9029b71c19c7" providerId="ADAL" clId="{974CF0E0-FC87-4FEE-BB13-EF679185685A}" dt="2023-11-12T19:49:08.052" v="1"/>
          <ac:spMkLst>
            <pc:docMk/>
            <pc:sldMasterMk cId="0" sldId="2147483648"/>
            <ac:spMk id="10" creationId="{00000000-0000-0000-0000-000000000000}"/>
          </ac:spMkLst>
        </pc:spChg>
        <pc:spChg chg="mod">
          <ac:chgData name="Xiaofei Wang" userId="6e1836d3-2ed9-4ae5-8700-9029b71c19c7" providerId="ADAL" clId="{974CF0E0-FC87-4FEE-BB13-EF679185685A}" dt="2023-11-12T19:48:42.315" v="0"/>
          <ac:spMkLst>
            <pc:docMk/>
            <pc:sldMasterMk cId="0" sldId="2147483648"/>
            <ac:spMk id="1027" creationId="{00000000-0000-0000-0000-000000000000}"/>
          </ac:spMkLst>
        </pc:spChg>
        <pc:sldLayoutChg chg="modSp">
          <pc:chgData name="Xiaofei Wang" userId="6e1836d3-2ed9-4ae5-8700-9029b71c19c7" providerId="ADAL" clId="{974CF0E0-FC87-4FEE-BB13-EF679185685A}" dt="2023-11-12T19:48:42.315" v="0"/>
          <pc:sldLayoutMkLst>
            <pc:docMk/>
            <pc:sldMasterMk cId="0" sldId="2147483648"/>
            <pc:sldLayoutMk cId="0" sldId="2147483649"/>
          </pc:sldLayoutMkLst>
          <pc:spChg chg="mod">
            <ac:chgData name="Xiaofei Wang" userId="6e1836d3-2ed9-4ae5-8700-9029b71c19c7" providerId="ADAL" clId="{974CF0E0-FC87-4FEE-BB13-EF679185685A}" dt="2023-11-12T19:48:42.315"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0"/>
          </pc:sldLayoutMkLst>
          <pc:spChg chg="mod">
            <ac:chgData name="Xiaofei Wang" userId="6e1836d3-2ed9-4ae5-8700-9029b71c19c7" providerId="ADAL" clId="{974CF0E0-FC87-4FEE-BB13-EF679185685A}" dt="2023-11-12T19:48:42.315"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1"/>
          </pc:sldLayoutMkLst>
          <pc:spChg chg="mod">
            <ac:chgData name="Xiaofei Wang" userId="6e1836d3-2ed9-4ae5-8700-9029b71c19c7" providerId="ADAL" clId="{974CF0E0-FC87-4FEE-BB13-EF679185685A}" dt="2023-11-12T19:48:42.315"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2"/>
          </pc:sldLayoutMkLst>
          <pc:spChg chg="mod">
            <ac:chgData name="Xiaofei Wang" userId="6e1836d3-2ed9-4ae5-8700-9029b71c19c7" providerId="ADAL" clId="{974CF0E0-FC87-4FEE-BB13-EF679185685A}" dt="2023-11-12T19:48:42.315"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3"/>
          </pc:sldLayoutMkLst>
          <pc:spChg chg="mod">
            <ac:chgData name="Xiaofei Wang" userId="6e1836d3-2ed9-4ae5-8700-9029b71c19c7" providerId="ADAL" clId="{974CF0E0-FC87-4FEE-BB13-EF679185685A}" dt="2023-11-12T19:48:42.315"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4"/>
          </pc:sldLayoutMkLst>
          <pc:spChg chg="mod">
            <ac:chgData name="Xiaofei Wang" userId="6e1836d3-2ed9-4ae5-8700-9029b71c19c7" providerId="ADAL" clId="{974CF0E0-FC87-4FEE-BB13-EF679185685A}" dt="2023-11-12T19:48:42.315"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5"/>
          </pc:sldLayoutMkLst>
          <pc:spChg chg="mod">
            <ac:chgData name="Xiaofei Wang" userId="6e1836d3-2ed9-4ae5-8700-9029b71c19c7" providerId="ADAL" clId="{974CF0E0-FC87-4FEE-BB13-EF679185685A}" dt="2023-11-12T19:48:42.315"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8"/>
          </pc:sldLayoutMkLst>
          <pc:spChg chg="mod">
            <ac:chgData name="Xiaofei Wang" userId="6e1836d3-2ed9-4ae5-8700-9029b71c19c7" providerId="ADAL" clId="{974CF0E0-FC87-4FEE-BB13-EF679185685A}" dt="2023-11-12T19:48:42.315"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974CF0E0-FC87-4FEE-BB13-EF679185685A}" dt="2023-11-12T19:48:42.315" v="0"/>
          <pc:sldLayoutMkLst>
            <pc:docMk/>
            <pc:sldMasterMk cId="0" sldId="2147483648"/>
            <pc:sldLayoutMk cId="0" sldId="2147483659"/>
          </pc:sldLayoutMkLst>
          <pc:spChg chg="mod">
            <ac:chgData name="Xiaofei Wang" userId="6e1836d3-2ed9-4ae5-8700-9029b71c19c7" providerId="ADAL" clId="{974CF0E0-FC87-4FEE-BB13-EF679185685A}" dt="2023-11-12T19:48:42.315"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19</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November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November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November 2023 Hawaii Plenary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2023-11-12</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03121332"/>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November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November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November 13, 2023 PM 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11-23/1677r0 </a:t>
            </a:r>
            <a:r>
              <a:rPr lang="en-US" dirty="0">
                <a:latin typeface="Times New Roman" panose="02020603050405020304" pitchFamily="18" charset="0"/>
              </a:rPr>
              <a:t>AIML TIG Technical Report Draft Text Update for CSI Feedback Compression Use Case</a:t>
            </a:r>
            <a:r>
              <a:rPr lang="en-GB"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sz="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11-23/1350r3 </a:t>
            </a:r>
            <a:r>
              <a:rPr lang="en-US" dirty="0">
                <a:latin typeface="Times New Roman" panose="02020603050405020304" pitchFamily="18" charset="0"/>
              </a:rPr>
              <a:t>Conclusions and Recommendations</a:t>
            </a:r>
            <a:r>
              <a:rPr lang="en-GB" b="0" dirty="0">
                <a:effectLst/>
                <a:latin typeface="Times New Roman" panose="02020603050405020304" pitchFamily="18" charset="0"/>
                <a:ea typeface="Times New Roman" panose="02020603050405020304" pitchFamily="18" charset="0"/>
              </a:rPr>
              <a: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514350" lvl="1" indent="0">
              <a:spcBef>
                <a:spcPts val="0"/>
              </a:spcBef>
              <a:spcAft>
                <a:spcPts val="0"/>
              </a:spcAft>
            </a:pPr>
            <a:endParaRPr lang="en-GB" sz="10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11-23/1860r0 </a:t>
            </a:r>
            <a:r>
              <a:rPr lang="en-US" dirty="0">
                <a:latin typeface="Times New Roman" panose="02020603050405020304" pitchFamily="18" charset="0"/>
              </a:rPr>
              <a:t>AIML TIG Technical Report Executive Summary,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US" sz="900" b="0" i="0" dirty="0">
              <a:solidFill>
                <a:srgbClr val="000000"/>
              </a:solidFill>
              <a:effectLst/>
              <a:latin typeface="Verdana" panose="020B0604030504040204" pitchFamily="34"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 11-22/987r22 </a:t>
            </a:r>
            <a:r>
              <a:rPr lang="en-US" dirty="0">
                <a:latin typeface="Times New Roman" panose="02020603050405020304" pitchFamily="18" charset="0"/>
              </a:rPr>
              <a:t>AIML TIG Technical Report Draft, </a:t>
            </a:r>
            <a:r>
              <a:rPr lang="en-GB" b="0" dirty="0">
                <a:latin typeface="Times New Roman" panose="02020603050405020304" pitchFamily="18" charset="0"/>
                <a:ea typeface="Times New Roman" panose="02020603050405020304" pitchFamily="18" charset="0"/>
              </a:rPr>
              <a:t>Xiaofei Wang </a:t>
            </a:r>
            <a:r>
              <a:rPr lang="en-GB" b="0" dirty="0">
                <a:effectLst/>
                <a:latin typeface="Times New Roman" panose="02020603050405020304" pitchFamily="18" charset="0"/>
                <a:ea typeface="Times New Roman" panose="02020603050405020304" pitchFamily="18" charset="0"/>
              </a:rPr>
              <a:t>(InterDigital)</a:t>
            </a:r>
          </a:p>
          <a:p>
            <a:pPr marL="800100" lvl="1">
              <a:spcBef>
                <a:spcPts val="0"/>
              </a:spcBef>
              <a:spcAft>
                <a:spcPts val="0"/>
              </a:spcAft>
              <a:buFont typeface="Arial" panose="020B0604020202020204" pitchFamily="34" charset="0"/>
              <a:buChar char="•"/>
            </a:pPr>
            <a:endParaRPr lang="en-GB" sz="1400" dirty="0">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November 14, 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11-23/1700r0 </a:t>
            </a:r>
            <a:r>
              <a:rPr lang="en-US" dirty="0">
                <a:latin typeface="Times New Roman" panose="02020603050405020304" pitchFamily="18" charset="0"/>
              </a:rPr>
              <a:t>Proposed IEEE 802.11 AIML TIG Technical Report Text on Privacy Considerations in the Multi-AP Coordination Use Case</a:t>
            </a:r>
            <a:r>
              <a:rPr lang="en-GB" b="0" dirty="0">
                <a:effectLst/>
                <a:latin typeface="Times New Roman" panose="02020603050405020304" pitchFamily="18" charset="0"/>
                <a:ea typeface="Times New Roman" panose="02020603050405020304" pitchFamily="18" charset="0"/>
              </a:rPr>
              <a:t>, Szymon Szott (AGH University)</a:t>
            </a:r>
          </a:p>
          <a:p>
            <a:pPr marL="857250" lvl="1">
              <a:spcBef>
                <a:spcPts val="0"/>
              </a:spcBef>
              <a:spcAft>
                <a:spcPts val="0"/>
              </a:spcAft>
              <a:buFont typeface="Arial" panose="020B0604020202020204" pitchFamily="34" charset="0"/>
              <a:buChar char="•"/>
            </a:pPr>
            <a:endParaRPr lang="en-GB" sz="700" b="0" dirty="0">
              <a:effectLst/>
              <a:latin typeface="Times New Roman" panose="02020603050405020304" pitchFamily="18" charset="0"/>
              <a:ea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11-23/1993r0 </a:t>
            </a:r>
            <a:r>
              <a:rPr lang="en-US" dirty="0">
                <a:latin typeface="Times New Roman" panose="02020603050405020304" pitchFamily="18" charset="0"/>
              </a:rPr>
              <a:t>Complexity Reduction for AI CSI Compression,  </a:t>
            </a:r>
            <a:r>
              <a:rPr lang="en-US" b="0" dirty="0">
                <a:latin typeface="Times New Roman" panose="02020603050405020304" pitchFamily="18" charset="0"/>
              </a:rPr>
              <a:t>Ziyang Guo (Huawei)</a:t>
            </a:r>
          </a:p>
          <a:p>
            <a:pPr marL="514350" lvl="1" indent="0">
              <a:spcBef>
                <a:spcPts val="0"/>
              </a:spcBef>
              <a:spcAft>
                <a:spcPts val="0"/>
              </a:spcAft>
            </a:pPr>
            <a:endParaRPr lang="en-US" b="0" dirty="0">
              <a:latin typeface="Times New Roman" panose="02020603050405020304" pitchFamily="18" charset="0"/>
            </a:endParaRPr>
          </a:p>
          <a:p>
            <a:pPr marL="800100" lvl="1">
              <a:spcBef>
                <a:spcPts val="0"/>
              </a:spcBef>
              <a:spcAft>
                <a:spcPts val="0"/>
              </a:spcAft>
              <a:buFont typeface="Arial" panose="020B0604020202020204" pitchFamily="34" charset="0"/>
              <a:buChar char="•"/>
            </a:pPr>
            <a:r>
              <a:rPr lang="en-GB" dirty="0">
                <a:latin typeface="Times New Roman" panose="02020603050405020304" pitchFamily="18" charset="0"/>
              </a:rPr>
              <a:t>11-23/1992r0 </a:t>
            </a:r>
            <a:r>
              <a:rPr lang="en-US" dirty="0">
                <a:latin typeface="Times New Roman" panose="02020603050405020304" pitchFamily="18" charset="0"/>
              </a:rPr>
              <a:t>Discussions on Model Reuse, </a:t>
            </a:r>
            <a:r>
              <a:rPr lang="en-US" b="0" i="0" dirty="0">
                <a:solidFill>
                  <a:srgbClr val="000000"/>
                </a:solidFill>
                <a:effectLst/>
                <a:latin typeface="Verdana" panose="020B0604030504040204" pitchFamily="34" charset="0"/>
              </a:rPr>
              <a:t> </a:t>
            </a:r>
            <a:r>
              <a:rPr lang="en-US" b="0" i="0" dirty="0">
                <a:solidFill>
                  <a:srgbClr val="000000"/>
                </a:solidFill>
                <a:effectLst/>
                <a:latin typeface="Times New Roman" panose="02020603050405020304" pitchFamily="18" charset="0"/>
              </a:rPr>
              <a:t>Peng Liu</a:t>
            </a:r>
            <a:r>
              <a:rPr lang="en-US" b="0" dirty="0">
                <a:latin typeface="Times New Roman" panose="02020603050405020304" pitchFamily="18" charset="0"/>
              </a:rPr>
              <a:t> (Huawei)</a:t>
            </a:r>
            <a:endParaRPr lang="en-US" sz="28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July 13, </a:t>
            </a:r>
            <a:r>
              <a:rPr lang="en-US" altLang="en-US"/>
              <a:t>2023 PM1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Discussion on next steps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3900562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541128"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November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November 2023 Hawaii Plenary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001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00100" lvl="1" indent="-342900">
              <a:spcBef>
                <a:spcPts val="300"/>
              </a:spcBef>
              <a:buFont typeface="Arial" panose="020B0604020202020204" pitchFamily="34" charset="0"/>
              <a:buChar char="•"/>
            </a:pPr>
            <a:r>
              <a:rPr lang="en-US" altLang="en-US" sz="1800" dirty="0"/>
              <a:t>3 slots: </a:t>
            </a:r>
          </a:p>
          <a:p>
            <a:pPr marL="1200150" lvl="2" indent="-342900">
              <a:spcBef>
                <a:spcPts val="300"/>
              </a:spcBef>
              <a:buFont typeface="Arial" panose="020B0604020202020204" pitchFamily="34" charset="0"/>
              <a:buChar char="•"/>
            </a:pPr>
            <a:r>
              <a:rPr lang="en-US" altLang="en-US" sz="1400" dirty="0"/>
              <a:t>Monday Nov 13: 	</a:t>
            </a:r>
            <a:r>
              <a:rPr lang="en-US" altLang="en-US" sz="1400" b="1" dirty="0"/>
              <a:t>PM1</a:t>
            </a:r>
          </a:p>
          <a:p>
            <a:pPr marL="1200150" lvl="2" indent="-342900">
              <a:spcBef>
                <a:spcPts val="300"/>
              </a:spcBef>
              <a:buFont typeface="Arial" panose="020B0604020202020204" pitchFamily="34" charset="0"/>
              <a:buChar char="•"/>
            </a:pPr>
            <a:r>
              <a:rPr lang="en-US" altLang="en-US" sz="1400" dirty="0"/>
              <a:t>Tuesday Nov 14: 	</a:t>
            </a:r>
            <a:r>
              <a:rPr lang="en-US" altLang="en-US" sz="1400" b="1" dirty="0"/>
              <a:t>PM1</a:t>
            </a:r>
          </a:p>
          <a:p>
            <a:pPr marL="1200150" lvl="2" indent="-342900">
              <a:spcBef>
                <a:spcPts val="300"/>
              </a:spcBef>
              <a:buFont typeface="Arial" panose="020B0604020202020204" pitchFamily="34" charset="0"/>
              <a:buChar char="•"/>
            </a:pPr>
            <a:r>
              <a:rPr lang="en-US" altLang="en-US" sz="1400" dirty="0"/>
              <a:t>Thursday Nov 15: 	</a:t>
            </a:r>
            <a:r>
              <a:rPr lang="en-US" altLang="en-US" sz="1400" b="1" dirty="0"/>
              <a:t>PM1</a:t>
            </a:r>
          </a:p>
          <a:p>
            <a:pPr marL="457200" indent="-457200">
              <a:lnSpc>
                <a:spcPct val="90000"/>
              </a:lnSpc>
              <a:buFont typeface="Arial" panose="020B0604020202020204" pitchFamily="34" charset="0"/>
              <a:buChar char="•"/>
              <a:defRPr/>
            </a:pPr>
            <a:r>
              <a:rPr lang="en-US" altLang="en-US" dirty="0"/>
              <a:t>Discussion/Plans for Next Steps for the AIML TIG (currently scheduled </a:t>
            </a:r>
            <a:r>
              <a:rPr lang="en-US" altLang="en-US"/>
              <a:t>on Thursday PM1)</a:t>
            </a:r>
            <a:endParaRPr lang="en-US" altLang="en-US" dirty="0"/>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320800"/>
            <a:ext cx="9829800" cy="4556125"/>
          </a:xfrm>
        </p:spPr>
        <p:txBody>
          <a:bodyPr/>
          <a:lstStyle/>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11-23/1677r0 </a:t>
            </a:r>
            <a:r>
              <a:rPr lang="en-US" sz="1800" dirty="0">
                <a:latin typeface="Times New Roman" panose="02020603050405020304" pitchFamily="18" charset="0"/>
              </a:rPr>
              <a:t>AIML TIG Technical Report Draft Text Update for CSI Feedback Compression Use Case</a:t>
            </a:r>
            <a:r>
              <a:rPr lang="en-GB" sz="180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GB" sz="7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11-23/1700r0 </a:t>
            </a:r>
            <a:r>
              <a:rPr lang="en-US" sz="1800" dirty="0">
                <a:latin typeface="Times New Roman" panose="02020603050405020304" pitchFamily="18" charset="0"/>
              </a:rPr>
              <a:t>Proposed IEEE 802.11 AIML TIG Technical Report Text on Privacy Considerations in the Multi-AP Coordination Use Case</a:t>
            </a:r>
            <a:r>
              <a:rPr lang="en-GB" sz="1800" b="0" dirty="0">
                <a:effectLst/>
                <a:latin typeface="Times New Roman" panose="02020603050405020304" pitchFamily="18" charset="0"/>
                <a:ea typeface="Times New Roman" panose="02020603050405020304" pitchFamily="18" charset="0"/>
              </a:rPr>
              <a:t>, Szymon Szott (AGH University)</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effectLst/>
                <a:latin typeface="Times New Roman" panose="02020603050405020304" pitchFamily="18" charset="0"/>
                <a:ea typeface="Times New Roman" panose="02020603050405020304" pitchFamily="18" charset="0"/>
              </a:rPr>
              <a:t>11-23/1350r3 </a:t>
            </a:r>
            <a:r>
              <a:rPr lang="en-US" sz="1800" dirty="0">
                <a:latin typeface="Times New Roman" panose="02020603050405020304" pitchFamily="18" charset="0"/>
              </a:rPr>
              <a:t>Conclusions and Recommendations</a:t>
            </a:r>
            <a:r>
              <a:rPr lang="en-GB" sz="1800" b="0" dirty="0">
                <a:effectLst/>
                <a:latin typeface="Times New Roman" panose="02020603050405020304" pitchFamily="18" charset="0"/>
                <a:ea typeface="Times New Roman" panose="02020603050405020304" pitchFamily="18" charset="0"/>
              </a:rPr>
              <a: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114300" indent="0">
              <a:spcBef>
                <a:spcPts val="0"/>
              </a:spcBef>
              <a:spcAft>
                <a:spcPts val="0"/>
              </a:spcAft>
            </a:pPr>
            <a:endParaRPr lang="en-GB" sz="105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11-23/1860r0 </a:t>
            </a:r>
            <a:r>
              <a:rPr lang="en-US" sz="1800" dirty="0">
                <a:latin typeface="Times New Roman" panose="02020603050405020304" pitchFamily="18" charset="0"/>
              </a:rPr>
              <a:t>AIML TIG Technical Report Executive Summary,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57200">
              <a:spcBef>
                <a:spcPts val="0"/>
              </a:spcBef>
              <a:spcAft>
                <a:spcPts val="0"/>
              </a:spcAft>
              <a:buFont typeface="Arial" panose="020B0604020202020204" pitchFamily="34" charset="0"/>
              <a:buChar char="•"/>
            </a:pPr>
            <a:endParaRPr lang="en-US" sz="1000" b="0" i="0" dirty="0">
              <a:solidFill>
                <a:srgbClr val="000000"/>
              </a:solidFill>
              <a:effectLst/>
              <a:latin typeface="Verdana" panose="020B0604030504040204" pitchFamily="34"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 11-22/987r22 </a:t>
            </a:r>
            <a:r>
              <a:rPr lang="en-US" sz="1800" dirty="0">
                <a:latin typeface="Times New Roman" panose="02020603050405020304" pitchFamily="18" charset="0"/>
              </a:rPr>
              <a:t>AIML TIG Technical Report Draft, </a:t>
            </a:r>
            <a:r>
              <a:rPr lang="en-GB" sz="1800" b="0" dirty="0">
                <a:latin typeface="Times New Roman" panose="02020603050405020304" pitchFamily="18" charset="0"/>
                <a:ea typeface="Times New Roman" panose="02020603050405020304" pitchFamily="18" charset="0"/>
              </a:rPr>
              <a:t>Xiaofei Wang </a:t>
            </a:r>
            <a:r>
              <a:rPr lang="en-GB" sz="1800" b="0" dirty="0">
                <a:effectLst/>
                <a:latin typeface="Times New Roman" panose="02020603050405020304" pitchFamily="18" charset="0"/>
                <a:ea typeface="Times New Roman" panose="02020603050405020304" pitchFamily="18" charset="0"/>
              </a:rPr>
              <a:t>(InterDigital)</a:t>
            </a:r>
          </a:p>
          <a:p>
            <a:pPr marL="400050" indent="-285750">
              <a:spcBef>
                <a:spcPts val="0"/>
              </a:spcBef>
              <a:spcAft>
                <a:spcPts val="0"/>
              </a:spcAft>
              <a:buFont typeface="Arial" panose="020B0604020202020204" pitchFamily="34" charset="0"/>
              <a:buChar char="•"/>
            </a:pPr>
            <a:endParaRPr lang="en-GB" sz="1600" b="0" dirty="0">
              <a:effectLst/>
              <a:latin typeface="Times New Roman" panose="02020603050405020304" pitchFamily="18" charset="0"/>
              <a:ea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11-23/1993r0 </a:t>
            </a:r>
            <a:r>
              <a:rPr lang="en-US" sz="1800" dirty="0">
                <a:latin typeface="Times New Roman" panose="02020603050405020304" pitchFamily="18" charset="0"/>
              </a:rPr>
              <a:t>Complexity Reduction for AI CSI Compression,  </a:t>
            </a:r>
            <a:r>
              <a:rPr lang="en-US" sz="1800" b="0" dirty="0">
                <a:latin typeface="Times New Roman" panose="02020603050405020304" pitchFamily="18" charset="0"/>
              </a:rPr>
              <a:t>Ziyang Guo (Huawei)</a:t>
            </a:r>
          </a:p>
          <a:p>
            <a:pPr marL="114300" indent="0">
              <a:spcBef>
                <a:spcPts val="0"/>
              </a:spcBef>
              <a:spcAft>
                <a:spcPts val="0"/>
              </a:spcAft>
            </a:pPr>
            <a:endParaRPr lang="en-US" sz="1800" b="0" dirty="0">
              <a:latin typeface="Times New Roman" panose="02020603050405020304" pitchFamily="18" charset="0"/>
            </a:endParaRPr>
          </a:p>
          <a:p>
            <a:pPr marL="400050" indent="-285750">
              <a:spcBef>
                <a:spcPts val="0"/>
              </a:spcBef>
              <a:spcAft>
                <a:spcPts val="0"/>
              </a:spcAft>
              <a:buFont typeface="Arial" panose="020B0604020202020204" pitchFamily="34" charset="0"/>
              <a:buChar char="•"/>
            </a:pPr>
            <a:r>
              <a:rPr lang="en-GB" sz="1800" dirty="0">
                <a:latin typeface="Times New Roman" panose="02020603050405020304" pitchFamily="18" charset="0"/>
              </a:rPr>
              <a:t>11-23/1992r0 </a:t>
            </a:r>
            <a:r>
              <a:rPr lang="en-US" sz="1800" dirty="0">
                <a:latin typeface="Times New Roman" panose="02020603050405020304" pitchFamily="18" charset="0"/>
              </a:rPr>
              <a:t>Discussions on Model Reuse, </a:t>
            </a:r>
            <a:r>
              <a:rPr lang="en-US" sz="1800" b="0" i="0" dirty="0">
                <a:solidFill>
                  <a:srgbClr val="000000"/>
                </a:solidFill>
                <a:effectLst/>
                <a:latin typeface="Verdana" panose="020B0604030504040204" pitchFamily="34" charset="0"/>
              </a:rPr>
              <a:t> </a:t>
            </a:r>
            <a:r>
              <a:rPr lang="en-US" sz="1800" b="0" i="0" dirty="0">
                <a:solidFill>
                  <a:srgbClr val="000000"/>
                </a:solidFill>
                <a:effectLst/>
                <a:latin typeface="Times New Roman" panose="02020603050405020304" pitchFamily="18" charset="0"/>
              </a:rPr>
              <a:t>Peng Liu</a:t>
            </a:r>
            <a:r>
              <a:rPr lang="en-US" sz="1800" b="0" dirty="0">
                <a:latin typeface="Times New Roman" panose="02020603050405020304" pitchFamily="18" charset="0"/>
              </a:rPr>
              <a:t> (Huawei)</a:t>
            </a:r>
            <a:endParaRPr lang="en-GB" sz="18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November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November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November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10680</TotalTime>
  <Words>2082</Words>
  <Application>Microsoft Office PowerPoint</Application>
  <PresentationFormat>Widescreen</PresentationFormat>
  <Paragraphs>246</Paragraphs>
  <Slides>19</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Lucida Grande</vt:lpstr>
      <vt:lpstr>Monotype Sorts</vt:lpstr>
      <vt:lpstr>Arial</vt:lpstr>
      <vt:lpstr>Calibri</vt:lpstr>
      <vt:lpstr>Helvetica</vt:lpstr>
      <vt:lpstr>Times New Roman</vt:lpstr>
      <vt:lpstr>Verdana</vt:lpstr>
      <vt:lpstr>Office Theme</vt:lpstr>
      <vt:lpstr>Document</vt:lpstr>
      <vt:lpstr>AIML TIG November 2023 Hawaii Plenary Agenda</vt:lpstr>
      <vt:lpstr>Abstract</vt:lpstr>
      <vt:lpstr>PowerPoint Presentation</vt:lpstr>
      <vt:lpstr>PowerPoint Presentation</vt:lpstr>
      <vt:lpstr>Registration for the November IEEE 802 plenary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November 13, 2023 PM 1</vt:lpstr>
      <vt:lpstr>Detailed Agenda Tuesday November 14, 2023 PM1</vt:lpstr>
      <vt:lpstr>Detailed Agenda Thursday July 13, 2023 PM1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99</cp:revision>
  <cp:lastPrinted>1601-01-01T00:00:00Z</cp:lastPrinted>
  <dcterms:created xsi:type="dcterms:W3CDTF">2018-05-05T22:00:08Z</dcterms:created>
  <dcterms:modified xsi:type="dcterms:W3CDTF">2023-11-13T07:10:18Z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