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comments/comment1.xml" ContentType="application/vnd.openxmlformats-officedocument.presentationml.comments+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351" r:id="rId23"/>
    <p:sldId id="1066" r:id="rId24"/>
    <p:sldId id="877" r:id="rId25"/>
    <p:sldId id="1322" r:id="rId26"/>
    <p:sldId id="1087" r:id="rId27"/>
    <p:sldId id="897" r:id="rId28"/>
    <p:sldId id="1270" r:id="rId29"/>
    <p:sldId id="1287" r:id="rId30"/>
    <p:sldId id="1323" r:id="rId31"/>
    <p:sldId id="905" r:id="rId32"/>
    <p:sldId id="1163" r:id="rId33"/>
    <p:sldId id="1164" r:id="rId34"/>
    <p:sldId id="1013" r:id="rId35"/>
    <p:sldId id="1018" r:id="rId36"/>
    <p:sldId id="1019" r:id="rId37"/>
    <p:sldId id="1020" r:id="rId38"/>
    <p:sldId id="1021" r:id="rId39"/>
    <p:sldId id="1022" r:id="rId40"/>
    <p:sldId id="1023" r:id="rId41"/>
    <p:sldId id="1324" r:id="rId42"/>
    <p:sldId id="1025" r:id="rId43"/>
    <p:sldId id="1026" r:id="rId44"/>
    <p:sldId id="1027" r:id="rId45"/>
    <p:sldId id="1028" r:id="rId46"/>
    <p:sldId id="1325" r:id="rId47"/>
    <p:sldId id="1326" r:id="rId48"/>
    <p:sldId id="1327" r:id="rId49"/>
    <p:sldId id="1328" r:id="rId50"/>
    <p:sldId id="1329" r:id="rId51"/>
    <p:sldId id="1330" r:id="rId52"/>
    <p:sldId id="1334" r:id="rId53"/>
    <p:sldId id="1335" r:id="rId54"/>
    <p:sldId id="1336" r:id="rId55"/>
    <p:sldId id="1337" r:id="rId56"/>
    <p:sldId id="1338" r:id="rId57"/>
    <p:sldId id="1339" r:id="rId58"/>
    <p:sldId id="1340" r:id="rId59"/>
    <p:sldId id="1341" r:id="rId60"/>
    <p:sldId id="1342" r:id="rId61"/>
    <p:sldId id="1343" r:id="rId62"/>
    <p:sldId id="1344" r:id="rId63"/>
    <p:sldId id="1345" r:id="rId64"/>
    <p:sldId id="1346" r:id="rId65"/>
    <p:sldId id="1347" r:id="rId66"/>
    <p:sldId id="1348" r:id="rId67"/>
    <p:sldId id="1349" r:id="rId68"/>
    <p:sldId id="1350" r:id="rId69"/>
    <p:sldId id="1015" r:id="rId70"/>
    <p:sldId id="1016" r:id="rId71"/>
    <p:sldId id="1017" r:id="rId72"/>
    <p:sldId id="842" r:id="rId73"/>
    <p:sldId id="1024" r:id="rId7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98324688"/>
        <c:axId val="498325232"/>
      </c:barChart>
      <c:catAx>
        <c:axId val="4983246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98325232"/>
        <c:crosses val="autoZero"/>
        <c:auto val="1"/>
        <c:lblAlgn val="ctr"/>
        <c:lblOffset val="100"/>
        <c:noMultiLvlLbl val="0"/>
      </c:catAx>
      <c:valAx>
        <c:axId val="4983252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983246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8682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r9</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465-480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56323086"/>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993033530"/>
              </p:ext>
            </p:extLst>
          </p:nvPr>
        </p:nvGraphicFramePr>
        <p:xfrm>
          <a:off x="3429000" y="1600200"/>
          <a:ext cx="8305801" cy="298486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23/1826</a:t>
                      </a:r>
                      <a:endParaRPr lang="zh-CN" sz="1200" dirty="0">
                        <a:effectLst/>
                        <a:latin typeface="Times New Roman" panose="02020603050405020304" pitchFamily="18"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Mahmoud Kamel (InterDigital)</a:t>
                      </a:r>
                      <a:endParaRPr lang="zh-CN" sz="1200">
                        <a:effectLst/>
                        <a:latin typeface="Times New Roman" panose="02020603050405020304" pitchFamily="18"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 276 CR for CIDs 3395 and 3303</a:t>
                      </a:r>
                      <a:endParaRPr lang="zh-CN" sz="1200">
                        <a:effectLst/>
                        <a:latin typeface="Times New Roman" panose="02020603050405020304" pitchFamily="18"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20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200" dirty="0">
                        <a:effectLst/>
                        <a:latin typeface="Times New Roman" panose="02020603050405020304" pitchFamily="18" charset="0"/>
                        <a:ea typeface="宋体" panose="02010600030101010101" pitchFamily="2" charset="-122"/>
                      </a:endParaRPr>
                    </a:p>
                  </a:txBody>
                  <a:tcPr marL="36195" marR="36195" marT="17780" marB="17780" anchor="ctr"/>
                </a:tc>
              </a:tr>
              <a:tr h="68212">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23/2101</a:t>
                      </a:r>
                      <a:endParaRPr lang="zh-CN" sz="1200" dirty="0">
                        <a:effectLst/>
                        <a:latin typeface="Times New Roman" panose="02020603050405020304" pitchFamily="18"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200">
                        <a:effectLst/>
                        <a:latin typeface="Times New Roman" panose="02020603050405020304" pitchFamily="18"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remaining comments</a:t>
                      </a:r>
                      <a:endParaRPr lang="zh-CN" sz="1200">
                        <a:effectLst/>
                        <a:latin typeface="Times New Roman" panose="02020603050405020304" pitchFamily="18"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20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200" dirty="0">
                        <a:effectLst/>
                        <a:latin typeface="Times New Roman" panose="02020603050405020304" pitchFamily="18" charset="0"/>
                        <a:ea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68659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 xmlns:a16="http://schemas.microsoft.com/office/drawing/2014/main"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228232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143689</TotalTime>
  <Words>6167</Words>
  <Application>Microsoft Office PowerPoint</Application>
  <PresentationFormat>宽屏</PresentationFormat>
  <Paragraphs>1622</Paragraphs>
  <Slides>73</Slides>
  <Notes>72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73</vt:i4>
      </vt:variant>
    </vt:vector>
  </HeadingPairs>
  <TitlesOfParts>
    <vt:vector size="8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289</cp:revision>
  <cp:lastPrinted>2014-11-04T15:04:57Z</cp:lastPrinted>
  <dcterms:created xsi:type="dcterms:W3CDTF">2007-04-17T18:10:23Z</dcterms:created>
  <dcterms:modified xsi:type="dcterms:W3CDTF">2023-11-15T22:40:07Z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