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comments/comment1.xml" ContentType="application/vnd.openxmlformats-officedocument.presentationml.comments+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066" r:id="rId23"/>
    <p:sldId id="877" r:id="rId24"/>
    <p:sldId id="1322" r:id="rId25"/>
    <p:sldId id="1087" r:id="rId26"/>
    <p:sldId id="897" r:id="rId27"/>
    <p:sldId id="1270" r:id="rId28"/>
    <p:sldId id="1287" r:id="rId29"/>
    <p:sldId id="1323" r:id="rId30"/>
    <p:sldId id="905" r:id="rId31"/>
    <p:sldId id="1163" r:id="rId32"/>
    <p:sldId id="1164" r:id="rId33"/>
    <p:sldId id="1013" r:id="rId34"/>
    <p:sldId id="1018" r:id="rId35"/>
    <p:sldId id="1019" r:id="rId36"/>
    <p:sldId id="1020" r:id="rId37"/>
    <p:sldId id="1021" r:id="rId38"/>
    <p:sldId id="1022" r:id="rId39"/>
    <p:sldId id="1023" r:id="rId40"/>
    <p:sldId id="1324" r:id="rId41"/>
    <p:sldId id="1025" r:id="rId42"/>
    <p:sldId id="1026" r:id="rId43"/>
    <p:sldId id="1027" r:id="rId44"/>
    <p:sldId id="1028" r:id="rId45"/>
    <p:sldId id="1325" r:id="rId46"/>
    <p:sldId id="1326" r:id="rId47"/>
    <p:sldId id="1327" r:id="rId48"/>
    <p:sldId id="1328" r:id="rId49"/>
    <p:sldId id="1329" r:id="rId50"/>
    <p:sldId id="1330" r:id="rId51"/>
    <p:sldId id="1334" r:id="rId52"/>
    <p:sldId id="1335" r:id="rId53"/>
    <p:sldId id="1336" r:id="rId54"/>
    <p:sldId id="1337" r:id="rId55"/>
    <p:sldId id="1338" r:id="rId56"/>
    <p:sldId id="1339" r:id="rId57"/>
    <p:sldId id="1340" r:id="rId58"/>
    <p:sldId id="1341" r:id="rId59"/>
    <p:sldId id="1342" r:id="rId60"/>
    <p:sldId id="1343" r:id="rId61"/>
    <p:sldId id="1344" r:id="rId62"/>
    <p:sldId id="1345" r:id="rId63"/>
    <p:sldId id="1346" r:id="rId64"/>
    <p:sldId id="1347" r:id="rId65"/>
    <p:sldId id="1348" r:id="rId66"/>
    <p:sldId id="1015" r:id="rId67"/>
    <p:sldId id="1016" r:id="rId68"/>
    <p:sldId id="1017" r:id="rId69"/>
    <p:sldId id="842" r:id="rId70"/>
    <p:sldId id="1024" r:id="rId7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49841824"/>
        <c:axId val="349836928"/>
      </c:barChart>
      <c:catAx>
        <c:axId val="3498418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49836928"/>
        <c:crosses val="autoZero"/>
        <c:auto val="1"/>
        <c:lblAlgn val="ctr"/>
        <c:lblOffset val="100"/>
        <c:noMultiLvlLbl val="0"/>
      </c:catAx>
      <c:valAx>
        <c:axId val="3498369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498418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465-478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125085010"/>
              </p:ext>
            </p:extLst>
          </p:nvPr>
        </p:nvGraphicFramePr>
        <p:xfrm>
          <a:off x="3429000" y="1600200"/>
          <a:ext cx="8305801" cy="25789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3002, 3037, 3038, 3046, 3048, 3049, 3050, 3051, 3052, 3053, 3054, 3055, 3073, 3162, 3204</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t>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3499, 3203, 3477, 3533, 3494, 3307, 3525, 3524, and 3210</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Narengerile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Debashis</a:t>
            </a:r>
            <a:r>
              <a:rPr lang="en-US" altLang="zh-CN" sz="1800" b="1" kern="0" dirty="0">
                <a:solidFill>
                  <a:srgbClr val="000000"/>
                </a:solidFill>
                <a:latin typeface="Times New Roman" panose="02020603050405020304" pitchFamily="18" charset="0"/>
                <a:cs typeface="+mn-cs"/>
              </a:rPr>
              <a:t> Dash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err="1">
                <a:solidFill>
                  <a:srgbClr val="000000"/>
                </a:solidFill>
                <a:latin typeface="Times New Roman" panose="02020603050405020304" pitchFamily="18" charset="0"/>
                <a:cs typeface="+mn-cs"/>
              </a:rPr>
              <a:t>Benedikt</a:t>
            </a:r>
            <a:r>
              <a:rPr lang="en-US" altLang="zh-CN" sz="1800" b="1" kern="0" dirty="0">
                <a:solidFill>
                  <a:srgbClr val="000000"/>
                </a:solidFill>
                <a:latin typeface="Times New Roman" panose="02020603050405020304" pitchFamily="18" charset="0"/>
                <a:cs typeface="+mn-cs"/>
              </a:rPr>
              <a:t> </a:t>
            </a:r>
            <a:r>
              <a:rPr lang="en-US" altLang="zh-CN" sz="1800" b="1" kern="0" dirty="0" err="1">
                <a:solidFill>
                  <a:srgbClr val="000000"/>
                </a:solidFill>
                <a:latin typeface="Times New Roman" panose="02020603050405020304" pitchFamily="18" charset="0"/>
                <a:cs typeface="+mn-cs"/>
              </a:rPr>
              <a:t>Schweizer</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3484</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Dibakar </a:t>
            </a:r>
            <a:r>
              <a:rPr lang="en-US" altLang="zh-CN" sz="1800" b="1" kern="0" dirty="0" smtClean="0"/>
              <a:t>Das</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Wei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3227, 3228, 3239</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3472 and 3535</a:t>
            </a:r>
            <a:endParaRPr lang="en-US" altLang="zh-CN" sz="1600" dirty="0"/>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3155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3297 3296 3062 3334 3063 3207 3320 3322 3537 3299 3302 3304 3343 3010 3354</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11-23/1869r1, “LB276 reporting </a:t>
            </a:r>
            <a:r>
              <a:rPr lang="en-US" altLang="zh-CN" sz="1600" dirty="0" err="1"/>
              <a:t>cid</a:t>
            </a:r>
            <a:r>
              <a:rPr lang="en-US" altLang="zh-CN" sz="1600" dirty="0"/>
              <a:t> resolution”.</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a:t>document 11-23/1869r1, “LB276 reporting </a:t>
            </a:r>
            <a:r>
              <a:rPr lang="en-US" altLang="zh-CN" kern="0" dirty="0" err="1"/>
              <a:t>cid</a:t>
            </a:r>
            <a:r>
              <a:rPr lang="en-US" altLang="zh-CN" kern="0" dirty="0"/>
              <a:t> resolution”.</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143552</TotalTime>
  <Words>5801</Words>
  <Application>Microsoft Office PowerPoint</Application>
  <PresentationFormat>宽屏</PresentationFormat>
  <Paragraphs>1520</Paragraphs>
  <Slides>70</Slides>
  <Notes>69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70</vt:i4>
      </vt:variant>
    </vt:vector>
  </HeadingPairs>
  <TitlesOfParts>
    <vt:vector size="8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232</cp:revision>
  <cp:lastPrinted>2014-11-04T15:04:57Z</cp:lastPrinted>
  <dcterms:created xsi:type="dcterms:W3CDTF">2007-04-17T18:10:23Z</dcterms:created>
  <dcterms:modified xsi:type="dcterms:W3CDTF">2023-11-15T07:14:15Z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