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omments/comment1.xml" ContentType="application/vnd.openxmlformats-officedocument.presentationml.comments+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066" r:id="rId21"/>
    <p:sldId id="877" r:id="rId22"/>
    <p:sldId id="1322" r:id="rId23"/>
    <p:sldId id="1087" r:id="rId24"/>
    <p:sldId id="897" r:id="rId25"/>
    <p:sldId id="1270" r:id="rId26"/>
    <p:sldId id="1287" r:id="rId27"/>
    <p:sldId id="1323" r:id="rId28"/>
    <p:sldId id="905" r:id="rId29"/>
    <p:sldId id="1163" r:id="rId30"/>
    <p:sldId id="1164" r:id="rId31"/>
    <p:sldId id="1013" r:id="rId32"/>
    <p:sldId id="1018" r:id="rId33"/>
    <p:sldId id="1019" r:id="rId34"/>
    <p:sldId id="1020" r:id="rId35"/>
    <p:sldId id="1021" r:id="rId36"/>
    <p:sldId id="1022" r:id="rId37"/>
    <p:sldId id="1023" r:id="rId38"/>
    <p:sldId id="1324" r:id="rId39"/>
    <p:sldId id="1025" r:id="rId40"/>
    <p:sldId id="1026" r:id="rId41"/>
    <p:sldId id="1027" r:id="rId42"/>
    <p:sldId id="1028" r:id="rId43"/>
    <p:sldId id="1325" r:id="rId44"/>
    <p:sldId id="1326" r:id="rId45"/>
    <p:sldId id="1327" r:id="rId46"/>
    <p:sldId id="1328" r:id="rId47"/>
    <p:sldId id="1329" r:id="rId48"/>
    <p:sldId id="1330" r:id="rId49"/>
    <p:sldId id="1014" r:id="rId50"/>
    <p:sldId id="1015" r:id="rId51"/>
    <p:sldId id="1016" r:id="rId52"/>
    <p:sldId id="1017" r:id="rId53"/>
    <p:sldId id="842" r:id="rId54"/>
    <p:sldId id="1024" r:id="rId5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98798224"/>
        <c:axId val="-1898796592"/>
      </c:barChart>
      <c:catAx>
        <c:axId val="-18987982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98796592"/>
        <c:crosses val="autoZero"/>
        <c:auto val="1"/>
        <c:lblAlgn val="ctr"/>
        <c:lblOffset val="100"/>
        <c:noMultiLvlLbl val="0"/>
      </c:catAx>
      <c:valAx>
        <c:axId val="-18987965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9879822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759788406"/>
              </p:ext>
            </p:extLst>
          </p:nvPr>
        </p:nvGraphicFramePr>
        <p:xfrm>
          <a:off x="3429000" y="1600200"/>
          <a:ext cx="8305801" cy="45154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algn="l">
                        <a:spcAft>
                          <a:spcPts val="0"/>
                        </a:spcAft>
                      </a:pPr>
                      <a:r>
                        <a:rPr lang="en-GB" sz="1200" kern="1200" dirty="0">
                          <a:solidFill>
                            <a:schemeClr val="tx1"/>
                          </a:solidFill>
                          <a:latin typeface="+mn-lt"/>
                          <a:ea typeface="+mn-ea"/>
                          <a:cs typeface="+mn-cs"/>
                        </a:rPr>
                        <a:t>23/2056r0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Basic SBP Feature Set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23/2071</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err="1">
                          <a:effectLst/>
                          <a:latin typeface="Calibri" panose="020F0502020204030204" pitchFamily="34" charset="0"/>
                          <a:ea typeface="宋体" panose="02010600030101010101" pitchFamily="2" charset="-122"/>
                          <a:cs typeface="宋体" panose="02010600030101010101" pitchFamily="2" charset="-122"/>
                        </a:rPr>
                        <a:t>Benedikt</a:t>
                      </a:r>
                      <a:r>
                        <a:rPr lang="en-GB" sz="1100" dirty="0">
                          <a:effectLst/>
                          <a:latin typeface="Calibri" panose="020F0502020204030204" pitchFamily="34" charset="0"/>
                          <a:ea typeface="宋体" panose="02010600030101010101" pitchFamily="2" charset="-122"/>
                          <a:cs typeface="宋体" panose="02010600030101010101" pitchFamily="2" charset="-122"/>
                        </a:rPr>
                        <a:t> </a:t>
                      </a:r>
                      <a:r>
                        <a:rPr lang="en-GB" sz="1100" dirty="0" err="1">
                          <a:effectLst/>
                          <a:latin typeface="Calibri" panose="020F0502020204030204" pitchFamily="34" charset="0"/>
                          <a:ea typeface="宋体" panose="02010600030101010101" pitchFamily="2" charset="-122"/>
                          <a:cs typeface="宋体" panose="02010600030101010101" pitchFamily="2" charset="-122"/>
                        </a:rPr>
                        <a:t>Schweizer</a:t>
                      </a:r>
                      <a:r>
                        <a:rPr lang="en-GB" sz="1100" dirty="0">
                          <a:effectLst/>
                          <a:latin typeface="Calibri" panose="020F0502020204030204" pitchFamily="34" charset="0"/>
                          <a:ea typeface="宋体" panose="02010600030101010101" pitchFamily="2" charset="-122"/>
                          <a:cs typeface="宋体" panose="02010600030101010101" pitchFamily="2" charset="-122"/>
                        </a:rPr>
                        <a:t> (Apple)</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76.69725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418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914680722"/>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0.198165138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0.5688073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0.766972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607880"/>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23</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0.198165138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0.7669725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142771</TotalTime>
  <Words>4726</Words>
  <Application>Microsoft Office PowerPoint</Application>
  <PresentationFormat>宽屏</PresentationFormat>
  <Paragraphs>1217</Paragraphs>
  <Slides>54</Slides>
  <Notes>53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54</vt:i4>
      </vt:variant>
    </vt:vector>
  </HeadingPairs>
  <TitlesOfParts>
    <vt:vector size="6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207</cp:revision>
  <cp:lastPrinted>2014-11-04T15:04:57Z</cp:lastPrinted>
  <dcterms:created xsi:type="dcterms:W3CDTF">2007-04-17T18:10:23Z</dcterms:created>
  <dcterms:modified xsi:type="dcterms:W3CDTF">2023-11-14T17:59:54Z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