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omments/comment1.xml" ContentType="application/vnd.openxmlformats-officedocument.presentationml.comments+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066" r:id="rId21"/>
    <p:sldId id="877" r:id="rId22"/>
    <p:sldId id="1322" r:id="rId23"/>
    <p:sldId id="1087" r:id="rId24"/>
    <p:sldId id="897" r:id="rId25"/>
    <p:sldId id="1270" r:id="rId26"/>
    <p:sldId id="1287" r:id="rId27"/>
    <p:sldId id="1323" r:id="rId28"/>
    <p:sldId id="905" r:id="rId29"/>
    <p:sldId id="1163" r:id="rId30"/>
    <p:sldId id="1164" r:id="rId31"/>
    <p:sldId id="1013" r:id="rId32"/>
    <p:sldId id="1018" r:id="rId33"/>
    <p:sldId id="1019" r:id="rId34"/>
    <p:sldId id="1020" r:id="rId35"/>
    <p:sldId id="1021" r:id="rId36"/>
    <p:sldId id="1022" r:id="rId37"/>
    <p:sldId id="1023" r:id="rId38"/>
    <p:sldId id="1324" r:id="rId39"/>
    <p:sldId id="1025" r:id="rId40"/>
    <p:sldId id="1026" r:id="rId41"/>
    <p:sldId id="1027" r:id="rId42"/>
    <p:sldId id="1028" r:id="rId43"/>
    <p:sldId id="1325" r:id="rId44"/>
    <p:sldId id="1326" r:id="rId45"/>
    <p:sldId id="1327" r:id="rId46"/>
    <p:sldId id="1328" r:id="rId47"/>
    <p:sldId id="1329" r:id="rId48"/>
    <p:sldId id="1330" r:id="rId49"/>
    <p:sldId id="1014" r:id="rId50"/>
    <p:sldId id="1015" r:id="rId51"/>
    <p:sldId id="1016" r:id="rId52"/>
    <p:sldId id="1017" r:id="rId53"/>
    <p:sldId id="842" r:id="rId54"/>
    <p:sldId id="1024" r:id="rId5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497413408"/>
        <c:axId val="-497418848"/>
      </c:barChart>
      <c:catAx>
        <c:axId val="-4974134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97418848"/>
        <c:crosses val="autoZero"/>
        <c:auto val="1"/>
        <c:lblAlgn val="ctr"/>
        <c:lblOffset val="100"/>
        <c:noMultiLvlLbl val="0"/>
      </c:catAx>
      <c:valAx>
        <c:axId val="-4974188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9741340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 xmlns:a16="http://schemas.microsoft.com/office/drawing/2014/main"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3024983041"/>
              </p:ext>
            </p:extLst>
          </p:nvPr>
        </p:nvGraphicFramePr>
        <p:xfrm>
          <a:off x="3429000" y="1600200"/>
          <a:ext cx="8305801" cy="38600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a:solidFill>
                  <a:srgbClr val="0000FF"/>
                </a:solidFill>
              </a:rPr>
              <a:t>XXX - XXX</a:t>
            </a:r>
            <a:r>
              <a:rPr lang="en-US" altLang="zh-CN" sz="1600" dirty="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998137405"/>
              </p:ext>
            </p:extLst>
          </p:nvPr>
        </p:nvGraphicFramePr>
        <p:xfrm>
          <a:off x="3429000" y="1600200"/>
          <a:ext cx="8305801" cy="155666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endParaRPr lang="en-US" altLang="zh-CN" sz="2000" dirty="0"/>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76.69725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418 /545,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14680722"/>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 xmlns:a16="http://schemas.microsoft.com/office/drawing/2014/main" val="20000"/>
                    </a:ext>
                  </a:extLst>
                </a:gridCol>
                <a:gridCol w="778534">
                  <a:extLst>
                    <a:ext uri="{9D8B030D-6E8A-4147-A177-3AD203B41FA5}">
                      <a16:colId xmlns="" xmlns:a16="http://schemas.microsoft.com/office/drawing/2014/main" val="20001"/>
                    </a:ext>
                  </a:extLst>
                </a:gridCol>
                <a:gridCol w="1324874">
                  <a:extLst>
                    <a:ext uri="{9D8B030D-6E8A-4147-A177-3AD203B41FA5}">
                      <a16:colId xmlns="" xmlns:a16="http://schemas.microsoft.com/office/drawing/2014/main" val="20002"/>
                    </a:ext>
                  </a:extLst>
                </a:gridCol>
                <a:gridCol w="778534">
                  <a:extLst>
                    <a:ext uri="{9D8B030D-6E8A-4147-A177-3AD203B41FA5}">
                      <a16:colId xmlns="" xmlns:a16="http://schemas.microsoft.com/office/drawing/2014/main" val="20003"/>
                    </a:ext>
                  </a:extLst>
                </a:gridCol>
                <a:gridCol w="682925">
                  <a:extLst>
                    <a:ext uri="{9D8B030D-6E8A-4147-A177-3AD203B41FA5}">
                      <a16:colId xmlns="" xmlns:a16="http://schemas.microsoft.com/office/drawing/2014/main" val="20004"/>
                    </a:ext>
                  </a:extLst>
                </a:gridCol>
                <a:gridCol w="682925">
                  <a:extLst>
                    <a:ext uri="{9D8B030D-6E8A-4147-A177-3AD203B41FA5}">
                      <a16:colId xmlns="" xmlns:a16="http://schemas.microsoft.com/office/drawing/2014/main" val="20005"/>
                    </a:ext>
                  </a:extLst>
                </a:gridCol>
                <a:gridCol w="764876">
                  <a:extLst>
                    <a:ext uri="{9D8B030D-6E8A-4147-A177-3AD203B41FA5}">
                      <a16:colId xmlns="" xmlns:a16="http://schemas.microsoft.com/office/drawing/2014/main"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0.198165138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0.5688073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0.766972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 xmlns:a16="http://schemas.microsoft.com/office/drawing/2014/main"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17607880"/>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 xmlns:a16="http://schemas.microsoft.com/office/drawing/2014/main" val="20000"/>
                    </a:ext>
                  </a:extLst>
                </a:gridCol>
                <a:gridCol w="826852">
                  <a:extLst>
                    <a:ext uri="{9D8B030D-6E8A-4147-A177-3AD203B41FA5}">
                      <a16:colId xmlns="" xmlns:a16="http://schemas.microsoft.com/office/drawing/2014/main" val="20001"/>
                    </a:ext>
                  </a:extLst>
                </a:gridCol>
                <a:gridCol w="1736386">
                  <a:extLst>
                    <a:ext uri="{9D8B030D-6E8A-4147-A177-3AD203B41FA5}">
                      <a16:colId xmlns="" xmlns:a16="http://schemas.microsoft.com/office/drawing/2014/main" val="20002"/>
                    </a:ext>
                  </a:extLst>
                </a:gridCol>
                <a:gridCol w="1074905">
                  <a:extLst>
                    <a:ext uri="{9D8B030D-6E8A-4147-A177-3AD203B41FA5}">
                      <a16:colId xmlns="" xmlns:a16="http://schemas.microsoft.com/office/drawing/2014/main" val="20003"/>
                    </a:ext>
                  </a:extLst>
                </a:gridCol>
                <a:gridCol w="1147865">
                  <a:extLst>
                    <a:ext uri="{9D8B030D-6E8A-4147-A177-3AD203B41FA5}">
                      <a16:colId xmlns="" xmlns:a16="http://schemas.microsoft.com/office/drawing/2014/main" val="20004"/>
                    </a:ext>
                  </a:extLst>
                </a:gridCol>
                <a:gridCol w="1828801">
                  <a:extLst>
                    <a:ext uri="{9D8B030D-6E8A-4147-A177-3AD203B41FA5}">
                      <a16:colId xmlns="" xmlns:a16="http://schemas.microsoft.com/office/drawing/2014/main" val="20005"/>
                    </a:ext>
                  </a:extLst>
                </a:gridCol>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23</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Atsushi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Benedikt</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06"/>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Cheng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Chris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0"/>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Dibakar</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Mahmoud</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6"/>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7"/>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18"/>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19"/>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Rojan</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0"/>
                  </a:ext>
                </a:extLst>
              </a:tr>
              <a:tr h="137160">
                <a:tc>
                  <a:txBody>
                    <a:bodyPr/>
                    <a:lstStyle/>
                    <a:p>
                      <a:pPr>
                        <a:spcAft>
                          <a:spcPts val="0"/>
                        </a:spcAft>
                      </a:pPr>
                      <a:r>
                        <a:rPr lang="en-US" sz="1100" dirty="0">
                          <a:effectLst/>
                          <a:latin typeface="Calibri" panose="020F0502020204030204" pitchFamily="34" charset="0"/>
                          <a:ea typeface="宋体" panose="02010600030101010101" pitchFamily="2" charset="-122"/>
                        </a:rPr>
                        <a:t>Rui Du</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1"/>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Rui Yang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2"/>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Shuling</a:t>
                      </a:r>
                      <a:r>
                        <a:rPr lang="en-US" sz="1100" dirty="0">
                          <a:effectLst/>
                          <a:latin typeface="Calibri" panose="020F0502020204030204" pitchFamily="34" charset="0"/>
                          <a:ea typeface="宋体" panose="02010600030101010101" pitchFamily="2" charset="-122"/>
                        </a:rPr>
                        <a:t> (Julia)</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3"/>
                  </a:ext>
                </a:extLst>
              </a:tr>
              <a:tr h="122551">
                <a:tc>
                  <a:txBody>
                    <a:bodyPr/>
                    <a:lstStyle/>
                    <a:p>
                      <a:pPr>
                        <a:spcAft>
                          <a:spcPts val="0"/>
                        </a:spcAft>
                      </a:pPr>
                      <a:r>
                        <a:rPr lang="en-US" sz="1100" dirty="0">
                          <a:effectLst/>
                          <a:latin typeface="Calibri" panose="020F0502020204030204" pitchFamily="34" charset="0"/>
                          <a:ea typeface="宋体" panose="02010600030101010101" pitchFamily="2" charset="-122"/>
                        </a:rPr>
                        <a:t>Stephen S.</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4"/>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6"/>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0028"/>
                  </a:ext>
                </a:extLst>
              </a:tr>
              <a:tr h="122551">
                <a:tc>
                  <a:txBody>
                    <a:bodyPr/>
                    <a:lstStyle/>
                    <a:p>
                      <a:pPr>
                        <a:spcAft>
                          <a:spcPts val="0"/>
                        </a:spcAft>
                      </a:pPr>
                      <a:r>
                        <a:rPr lang="en-US" sz="1100" dirty="0" err="1">
                          <a:effectLst/>
                          <a:latin typeface="Calibri" panose="020F0502020204030204" pitchFamily="34" charset="0"/>
                          <a:ea typeface="宋体" panose="02010600030101010101" pitchFamily="2" charset="-122"/>
                        </a:rPr>
                        <a:t>Zhuqing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29"/>
                  </a:ext>
                </a:extLst>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1"/>
                  </a:ext>
                </a:extLst>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0.198165138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0.5688073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0.7669725</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 Claudio da Silva</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a:t>Sang Kim</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r>
              <a:rPr lang="en-US" altLang="zh-CN" sz="1800" b="1" kern="0" dirty="0"/>
              <a:t>Ali Raissinia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t>
            </a:r>
            <a:r>
              <a:rPr lang="en-US" altLang="zh-CN" sz="1800" b="1" kern="0" dirty="0"/>
              <a:t>Ali Raissinia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a:t>Ali Raissinia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t>
            </a:r>
            <a:r>
              <a:rPr lang="en-US" altLang="zh-CN" sz="1800" b="1" kern="0" dirty="0"/>
              <a:t>Alecsander 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a:t>Cheng Chen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a:t>
            </a:r>
            <a:r>
              <a:rPr lang="en-US" altLang="zh-CN" sz="1800" b="1" kern="0" dirty="0"/>
              <a:t>Chris Beg</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a:t>
            </a:r>
            <a:r>
              <a:rPr lang="en-US" altLang="zh-CN" sz="1800" b="1" kern="0" dirty="0"/>
              <a:t>Cheng Chen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Eitan </a:t>
            </a:r>
            <a:r>
              <a:rPr lang="en-US" altLang="zh-CN" sz="1800" b="1" kern="0" dirty="0"/>
              <a:t>	</a:t>
            </a:r>
            <a:r>
              <a:rPr lang="en-US" altLang="zh-CN" sz="1800" b="1" dirty="0"/>
              <a:t>	</a:t>
            </a:r>
            <a:r>
              <a:rPr lang="en-US" altLang="zh-CN" sz="1800" b="1" kern="0" dirty="0"/>
              <a:t>Second: </a:t>
            </a:r>
            <a:r>
              <a:rPr lang="en-US" altLang="zh-CN" sz="1800" b="1" kern="0" dirty="0"/>
              <a:t>Yan Xin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r>
              <a:rPr lang="en-US" altLang="zh-CN" sz="1800" b="1" kern="0" dirty="0"/>
              <a:t>Ali Raissinia</a:t>
            </a:r>
            <a:endParaRPr lang="en-US" altLang="zh-CN" sz="1800" b="1" kern="0" dirty="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142765</TotalTime>
  <Words>4686</Words>
  <Application>Microsoft Office PowerPoint</Application>
  <PresentationFormat>宽屏</PresentationFormat>
  <Paragraphs>1205</Paragraphs>
  <Slides>54</Slides>
  <Notes>53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54</vt:i4>
      </vt:variant>
    </vt:vector>
  </HeadingPairs>
  <TitlesOfParts>
    <vt:vector size="6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204</cp:revision>
  <cp:lastPrinted>2014-11-04T15:04:57Z</cp:lastPrinted>
  <dcterms:created xsi:type="dcterms:W3CDTF">2007-04-17T18:10:23Z</dcterms:created>
  <dcterms:modified xsi:type="dcterms:W3CDTF">2023-11-14T04:14:29Z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