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1273" r:id="rId24"/>
    <p:sldId id="1274" r:id="rId25"/>
    <p:sldId id="1275" r:id="rId26"/>
    <p:sldId id="1276" r:id="rId27"/>
    <p:sldId id="1277" r:id="rId28"/>
    <p:sldId id="1278" r:id="rId29"/>
    <p:sldId id="1279" r:id="rId30"/>
    <p:sldId id="1280" r:id="rId31"/>
    <p:sldId id="1281" r:id="rId32"/>
    <p:sldId id="1282" r:id="rId33"/>
    <p:sldId id="1283"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33408544"/>
        <c:axId val="-1633412896"/>
      </c:barChart>
      <c:catAx>
        <c:axId val="-16334085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33412896"/>
        <c:crosses val="autoZero"/>
        <c:auto val="1"/>
        <c:lblAlgn val="ctr"/>
        <c:lblOffset val="100"/>
        <c:noMultiLvlLbl val="0"/>
      </c:catAx>
      <c:valAx>
        <c:axId val="-16334128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334085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802.11-23/1716r2</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66046695"/>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23/1659r0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resolutions on primitive-related comments - Part 4</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43.30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236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02773010"/>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145348</TotalTime>
  <Words>2896</Words>
  <Application>Microsoft Office PowerPoint</Application>
  <PresentationFormat>宽屏</PresentationFormat>
  <Paragraphs>715</Paragraphs>
  <Slides>35</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6301</cp:revision>
  <cp:lastPrinted>2014-11-04T15:04:57Z</cp:lastPrinted>
  <dcterms:created xsi:type="dcterms:W3CDTF">2007-04-17T18:10:23Z</dcterms:created>
  <dcterms:modified xsi:type="dcterms:W3CDTF">2023-10-10T06:10:23Z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