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3" r:id="rId54"/>
    <p:sldId id="364" r:id="rId55"/>
    <p:sldId id="367" r:id="rId56"/>
    <p:sldId id="365" r:id="rId57"/>
    <p:sldId id="309" r:id="rId58"/>
    <p:sldId id="315" r:id="rId59"/>
    <p:sldId id="316" r:id="rId60"/>
    <p:sldId id="1055" r:id="rId61"/>
    <p:sldId id="1038" r:id="rId62"/>
    <p:sldId id="356" r:id="rId63"/>
    <p:sldId id="352" r:id="rId64"/>
    <p:sldId id="1039" r:id="rId65"/>
    <p:sldId id="1033" r:id="rId66"/>
    <p:sldId id="362" r:id="rId67"/>
    <p:sldId id="1034" r:id="rId68"/>
    <p:sldId id="323" r:id="rId6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0" dt="2023-11-16T03:01:57.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6T03:06:28.123" v="2781"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5T17:56:17.400" v="1600" actId="20577"/>
        <pc:sldMkLst>
          <pc:docMk/>
          <pc:sldMk cId="0" sldId="257"/>
        </pc:sldMkLst>
        <pc:spChg chg="mod">
          <ac:chgData name="Alfred Asterjadhi" userId="39de57b9-85c0-4fd1-aaac-8ca2b6560ad0" providerId="ADAL" clId="{9C4414ED-F8B6-408C-BFC4-C44AC56CAB54}" dt="2023-11-15T17:56:17.400" v="1600"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02:31:11.744" v="2124" actId="20577"/>
        <pc:sldMkLst>
          <pc:docMk/>
          <pc:sldMk cId="2797489138" sldId="301"/>
        </pc:sldMkLst>
        <pc:spChg chg="mod">
          <ac:chgData name="Alfred Asterjadhi" userId="39de57b9-85c0-4fd1-aaac-8ca2b6560ad0" providerId="ADAL" clId="{9C4414ED-F8B6-408C-BFC4-C44AC56CAB54}" dt="2023-11-16T02:31:11.744" v="2124"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02:43:57.169" v="2277" actId="20577"/>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02:43:55.611" v="2276" actId="20577"/>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02:58:29.795" v="2635" actId="20577"/>
        <pc:sldMkLst>
          <pc:docMk/>
          <pc:sldMk cId="3424331671" sldId="309"/>
        </pc:sldMkLst>
        <pc:spChg chg="mod">
          <ac:chgData name="Alfred Asterjadhi" userId="39de57b9-85c0-4fd1-aaac-8ca2b6560ad0" providerId="ADAL" clId="{9C4414ED-F8B6-408C-BFC4-C44AC56CAB54}" dt="2023-11-16T02:58:29.795" v="2635" actId="2057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modSp add mod">
        <pc:chgData name="Alfred Asterjadhi" userId="39de57b9-85c0-4fd1-aaac-8ca2b6560ad0" providerId="ADAL" clId="{9C4414ED-F8B6-408C-BFC4-C44AC56CAB54}" dt="2023-11-16T02:59:19.509" v="2653" actId="20577"/>
        <pc:sldMkLst>
          <pc:docMk/>
          <pc:sldMk cId="1909955060" sldId="315"/>
        </pc:sldMkLst>
        <pc:spChg chg="mod">
          <ac:chgData name="Alfred Asterjadhi" userId="39de57b9-85c0-4fd1-aaac-8ca2b6560ad0" providerId="ADAL" clId="{9C4414ED-F8B6-408C-BFC4-C44AC56CAB54}" dt="2023-11-16T02:59:19.509" v="2653" actId="20577"/>
          <ac:spMkLst>
            <pc:docMk/>
            <pc:sldMk cId="1909955060" sldId="315"/>
            <ac:spMk id="3" creationId="{20CC051C-D187-46B0-9AE3-8EDB33957B79}"/>
          </ac:spMkLst>
        </pc:spChg>
        <pc:spChg chg="mod">
          <ac:chgData name="Alfred Asterjadhi" userId="39de57b9-85c0-4fd1-aaac-8ca2b6560ad0" providerId="ADAL" clId="{9C4414ED-F8B6-408C-BFC4-C44AC56CAB54}" dt="2023-11-16T02:59:16.119" v="2652"/>
          <ac:spMkLst>
            <pc:docMk/>
            <pc:sldMk cId="1909955060" sldId="315"/>
            <ac:spMk id="6" creationId="{CEBEA6D7-69C5-4556-9BB1-4591BCE7D572}"/>
          </ac:spMkLst>
        </pc:spChg>
      </pc:sldChg>
      <pc:sldChg chg="modSp add mod">
        <pc:chgData name="Alfred Asterjadhi" userId="39de57b9-85c0-4fd1-aaac-8ca2b6560ad0" providerId="ADAL" clId="{9C4414ED-F8B6-408C-BFC4-C44AC56CAB54}" dt="2023-11-16T02:59:52.258" v="2682" actId="20577"/>
        <pc:sldMkLst>
          <pc:docMk/>
          <pc:sldMk cId="2629402207" sldId="316"/>
        </pc:sldMkLst>
        <pc:spChg chg="mod">
          <ac:chgData name="Alfred Asterjadhi" userId="39de57b9-85c0-4fd1-aaac-8ca2b6560ad0" providerId="ADAL" clId="{9C4414ED-F8B6-408C-BFC4-C44AC56CAB54}" dt="2023-11-16T02:59:47.552" v="2669" actId="20577"/>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02:30:20.025" v="2068" actId="20577"/>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02:30:20.025" v="2068" actId="20577"/>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02:30:09.431" v="2065" actId="20577"/>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02:30:03.877" v="2050" actId="6549"/>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02:33:30.394" v="2219" actId="2057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02:33:30.394" v="2219" actId="2057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02:31:55.297" v="2177" actId="6549"/>
        <pc:sldMkLst>
          <pc:docMk/>
          <pc:sldMk cId="124678335" sldId="320"/>
        </pc:sldMkLst>
        <pc:spChg chg="mod">
          <ac:chgData name="Alfred Asterjadhi" userId="39de57b9-85c0-4fd1-aaac-8ca2b6560ad0" providerId="ADAL" clId="{9C4414ED-F8B6-408C-BFC4-C44AC56CAB54}" dt="2023-11-16T02:31:55.297" v="2177" actId="6549"/>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5T20:32:21.866" v="1654" actId="207"/>
        <pc:sldMkLst>
          <pc:docMk/>
          <pc:sldMk cId="1908471061" sldId="328"/>
        </pc:sldMkLst>
        <pc:spChg chg="mod">
          <ac:chgData name="Alfred Asterjadhi" userId="39de57b9-85c0-4fd1-aaac-8ca2b6560ad0" providerId="ADAL" clId="{9C4414ED-F8B6-408C-BFC4-C44AC56CAB54}" dt="2023-11-15T20:32:21.866" v="1654" actId="20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pc:chgData name="Alfred Asterjadhi" userId="39de57b9-85c0-4fd1-aaac-8ca2b6560ad0" providerId="ADAL" clId="{9C4414ED-F8B6-408C-BFC4-C44AC56CAB54}" dt="2023-11-16T02:43:41.281" v="2273"/>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modSp add mod">
        <pc:chgData name="Alfred Asterjadhi" userId="39de57b9-85c0-4fd1-aaac-8ca2b6560ad0" providerId="ADAL" clId="{9C4414ED-F8B6-408C-BFC4-C44AC56CAB54}" dt="2023-11-16T02:46:34.782" v="2428" actId="20577"/>
        <pc:sldMkLst>
          <pc:docMk/>
          <pc:sldMk cId="828299115" sldId="364"/>
        </pc:sldMkLst>
        <pc:spChg chg="mod">
          <ac:chgData name="Alfred Asterjadhi" userId="39de57b9-85c0-4fd1-aaac-8ca2b6560ad0" providerId="ADAL" clId="{9C4414ED-F8B6-408C-BFC4-C44AC56CAB54}" dt="2023-11-16T02:46:34.782" v="2428"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02:50:42.878" v="2491" actId="20577"/>
        <pc:sldMkLst>
          <pc:docMk/>
          <pc:sldMk cId="2587766060" sldId="365"/>
        </pc:sldMkLst>
        <pc:spChg chg="mod">
          <ac:chgData name="Alfred Asterjadhi" userId="39de57b9-85c0-4fd1-aaac-8ca2b6560ad0" providerId="ADAL" clId="{9C4414ED-F8B6-408C-BFC4-C44AC56CAB54}" dt="2023-11-16T02:50:42.878" v="2491" actId="20577"/>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02:46:55.034" v="2447"/>
        <pc:sldMkLst>
          <pc:docMk/>
          <pc:sldMk cId="4285484906" sldId="367"/>
        </pc:sldMkLst>
        <pc:spChg chg="mod">
          <ac:chgData name="Alfred Asterjadhi" userId="39de57b9-85c0-4fd1-aaac-8ca2b6560ad0" providerId="ADAL" clId="{9C4414ED-F8B6-408C-BFC4-C44AC56CAB54}" dt="2023-11-16T02:46:50.186" v="2446" actId="2057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6T02:20:57.382" v="1852" actId="14100"/>
        <pc:sldMkLst>
          <pc:docMk/>
          <pc:sldMk cId="2696761607" sldId="393"/>
        </pc:sldMkLst>
        <pc:graphicFrameChg chg="mod modGraphic">
          <ac:chgData name="Alfred Asterjadhi" userId="39de57b9-85c0-4fd1-aaac-8ca2b6560ad0" providerId="ADAL" clId="{9C4414ED-F8B6-408C-BFC4-C44AC56CAB54}" dt="2023-11-16T02:20:57.382" v="1852" actId="14100"/>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02:52:26.051" v="2508" actId="20577"/>
        <pc:sldMkLst>
          <pc:docMk/>
          <pc:sldMk cId="3095361314" sldId="1029"/>
        </pc:sldMkLst>
        <pc:spChg chg="mod">
          <ac:chgData name="Alfred Asterjadhi" userId="39de57b9-85c0-4fd1-aaac-8ca2b6560ad0" providerId="ADAL" clId="{9C4414ED-F8B6-408C-BFC4-C44AC56CAB54}" dt="2023-11-15T23:36:08.056" v="1689"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ord">
        <pc:chgData name="Alfred Asterjadhi" userId="39de57b9-85c0-4fd1-aaac-8ca2b6560ad0" providerId="ADAL" clId="{9C4414ED-F8B6-408C-BFC4-C44AC56CAB54}" dt="2023-11-16T02:38:14.263" v="2242" actId="114"/>
        <pc:sldMkLst>
          <pc:docMk/>
          <pc:sldMk cId="3456116423" sldId="1035"/>
        </pc:sldMkLst>
        <pc:spChg chg="mod">
          <ac:chgData name="Alfred Asterjadhi" userId="39de57b9-85c0-4fd1-aaac-8ca2b6560ad0" providerId="ADAL" clId="{9C4414ED-F8B6-408C-BFC4-C44AC56CAB54}" dt="2023-11-16T02:28:43.395" v="1995"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02:22:41.288" v="1865"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02:22:41.288" v="1865"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02:43:52.903" v="2275" actId="20577"/>
        <pc:sldMkLst>
          <pc:docMk/>
          <pc:sldMk cId="330771405" sldId="1051"/>
        </pc:sldMkLst>
        <pc:spChg chg="mod">
          <ac:chgData name="Alfred Asterjadhi" userId="39de57b9-85c0-4fd1-aaac-8ca2b6560ad0" providerId="ADAL" clId="{9C4414ED-F8B6-408C-BFC4-C44AC56CAB54}" dt="2023-11-16T02:43:51.440" v="2274" actId="20577"/>
          <ac:spMkLst>
            <pc:docMk/>
            <pc:sldMk cId="330771405" sldId="1051"/>
            <ac:spMk id="2" creationId="{4AF72B65-374B-4C05-B0E2-23CE84EC74E2}"/>
          </ac:spMkLst>
        </pc:spChg>
        <pc:spChg chg="mod">
          <ac:chgData name="Alfred Asterjadhi" userId="39de57b9-85c0-4fd1-aaac-8ca2b6560ad0" providerId="ADAL" clId="{9C4414ED-F8B6-408C-BFC4-C44AC56CAB54}" dt="2023-11-16T02:43:52.903" v="2275" actId="20577"/>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03:02:23.283" v="2747" actId="20577"/>
        <pc:sldMkLst>
          <pc:docMk/>
          <pc:sldMk cId="2586608742" sldId="1055"/>
        </pc:sldMkLst>
        <pc:spChg chg="mod">
          <ac:chgData name="Alfred Asterjadhi" userId="39de57b9-85c0-4fd1-aaac-8ca2b6560ad0" providerId="ADAL" clId="{9C4414ED-F8B6-408C-BFC4-C44AC56CAB54}" dt="2023-11-16T03:02:15.765" v="2730" actId="20577"/>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MasterChg chg="modSp mod">
        <pc:chgData name="Alfred Asterjadhi" userId="39de57b9-85c0-4fd1-aaac-8ca2b6560ad0" providerId="ADAL" clId="{9C4414ED-F8B6-408C-BFC4-C44AC56CAB54}" dt="2023-11-16T03:06:28.123" v="2781" actId="20577"/>
        <pc:sldMasterMkLst>
          <pc:docMk/>
          <pc:sldMasterMk cId="0" sldId="2147483648"/>
        </pc:sldMasterMkLst>
        <pc:spChg chg="mod">
          <ac:chgData name="Alfred Asterjadhi" userId="39de57b9-85c0-4fd1-aaac-8ca2b6560ad0" providerId="ADAL" clId="{9C4414ED-F8B6-408C-BFC4-C44AC56CAB54}" dt="2023-11-16T03:06:28.123" v="278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3/11-23-2030-00-00bn-proposed-802-11bn-functional-requirement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Pro-Tem Secretary: Ross Jian Yu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0942994"/>
              </p:ext>
            </p:extLst>
          </p:nvPr>
        </p:nvGraphicFramePr>
        <p:xfrm>
          <a:off x="851217" y="1447803"/>
          <a:ext cx="7736268" cy="45396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Partially 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563C1"/>
                          </a:solidFill>
                          <a:effectLst/>
                          <a:latin typeface="+mn-lt"/>
                          <a:hlinkClick r:id="rId12"/>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563C1"/>
                          </a:solidFill>
                          <a:effectLst/>
                          <a:latin typeface="+mn-lt"/>
                          <a:hlinkClick r:id="rId13"/>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Yusuke Asai</a:t>
            </a:r>
          </a:p>
          <a:p>
            <a:pPr>
              <a:buFont typeface="Arial" panose="020B0604020202020204" pitchFamily="34" charset="0"/>
              <a:buChar char="•"/>
            </a:pPr>
            <a:r>
              <a:rPr lang="en-US" sz="1800" dirty="0"/>
              <a:t>Appointed TGbe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a:t>
            </a:r>
          </a:p>
          <a:p>
            <a:pPr lvl="1">
              <a:buFont typeface="Arial" panose="020B0604020202020204" pitchFamily="34" charset="0"/>
              <a:buChar char="•"/>
            </a:pPr>
            <a:r>
              <a:rPr lang="en-US" dirty="0"/>
              <a:t>Option 2: Two</a:t>
            </a:r>
          </a:p>
          <a:p>
            <a:pPr lvl="1">
              <a:buFont typeface="Arial" panose="020B0604020202020204" pitchFamily="34" charset="0"/>
              <a:buChar char="•"/>
            </a:pPr>
            <a:r>
              <a:rPr lang="en-US" dirty="0"/>
              <a:t>Option 3: Three</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				</a:t>
            </a:r>
          </a:p>
          <a:p>
            <a:pPr>
              <a:buFont typeface="Arial" panose="020B0604020202020204" pitchFamily="34" charset="0"/>
              <a:buChar char="•"/>
            </a:pPr>
            <a:r>
              <a:rPr lang="en-US" sz="2000" dirty="0"/>
              <a:t>Laurent Cariou			</a:t>
            </a:r>
          </a:p>
          <a:p>
            <a:pPr>
              <a:buFont typeface="Arial" panose="020B0604020202020204" pitchFamily="34" charset="0"/>
              <a:buChar char="•"/>
            </a:pPr>
            <a:r>
              <a:rPr lang="en-US" sz="2000" dirty="0"/>
              <a:t>Kiseon Ryu				</a:t>
            </a:r>
          </a:p>
          <a:p>
            <a:pPr>
              <a:buFont typeface="Arial" panose="020B0604020202020204" pitchFamily="34" charset="0"/>
              <a:buChar char="•"/>
            </a:pPr>
            <a:r>
              <a:rPr lang="en-US" sz="2000" dirty="0"/>
              <a:t>Rubayet Shafin			</a:t>
            </a:r>
          </a:p>
          <a:p>
            <a:pPr>
              <a:buFont typeface="Arial" panose="020B0604020202020204" pitchFamily="34" charset="0"/>
              <a:buChar char="•"/>
            </a:pPr>
            <a:r>
              <a:rPr lang="en-US" sz="2000" dirty="0"/>
              <a:t>Matthew Fischer			</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____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a:t>
            </a:r>
            <a:r>
              <a:rPr lang="en-US" dirty="0" err="1">
                <a:solidFill>
                  <a:schemeClr val="tx1"/>
                </a:solidFill>
              </a:rPr>
              <a:t>X</a:t>
            </a:r>
            <a:r>
              <a:rPr lang="en-US" baseline="30000" dirty="0" err="1">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____ as TGbn </a:t>
            </a:r>
            <a:r>
              <a:rPr lang="en-US" sz="2000" i="1" dirty="0" err="1"/>
              <a:t>X</a:t>
            </a:r>
            <a:r>
              <a:rPr lang="en-US" sz="2000" i="1" baseline="30000" dirty="0" err="1"/>
              <a:t>st</a:t>
            </a:r>
            <a:r>
              <a:rPr lang="en-US" sz="2000" dirty="0"/>
              <a:t> Vice Chair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a:t>
            </a:r>
          </a:p>
          <a:p>
            <a:pPr lvl="1">
              <a:buFont typeface="Arial" panose="020B0604020202020204" pitchFamily="34" charset="0"/>
              <a:buChar char="•"/>
            </a:pPr>
            <a:r>
              <a:rPr lang="en-US" dirty="0"/>
              <a:t>Three Ad-hoc groups</a:t>
            </a:r>
          </a:p>
          <a:p>
            <a:pPr lvl="1">
              <a:buFont typeface="Arial" panose="020B0604020202020204" pitchFamily="34" charset="0"/>
              <a:buChar char="•"/>
            </a:pPr>
            <a:r>
              <a:rPr lang="en-US" dirty="0"/>
              <a:t>None</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a:t>
            </a:r>
          </a:p>
          <a:p>
            <a:pPr lvl="1">
              <a:buFont typeface="Arial" panose="020B0604020202020204" pitchFamily="34" charset="0"/>
              <a:buChar char="•"/>
            </a:pPr>
            <a:r>
              <a:rPr lang="en-US" dirty="0"/>
              <a:t>Two ad-hoc chairs</a:t>
            </a:r>
          </a:p>
          <a:p>
            <a:pPr lvl="1">
              <a:buFont typeface="Arial" panose="020B0604020202020204" pitchFamily="34" charset="0"/>
              <a:buChar char="•"/>
            </a:pPr>
            <a:r>
              <a:rPr lang="en-US" dirty="0"/>
              <a:t>Three ad-hoc chairs</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X ad-hoc groups for TGbn</a:t>
            </a:r>
          </a:p>
          <a:p>
            <a:pPr lvl="1">
              <a:buFont typeface="Arial" panose="020B0604020202020204" pitchFamily="34" charset="0"/>
              <a:buChar char="•"/>
            </a:pPr>
            <a:r>
              <a:rPr lang="en-US" dirty="0"/>
              <a:t>One Ad-hoc group for __</a:t>
            </a:r>
          </a:p>
          <a:p>
            <a:pPr lvl="1">
              <a:buFont typeface="Arial" panose="020B0604020202020204" pitchFamily="34" charset="0"/>
              <a:buChar char="•"/>
            </a:pPr>
            <a:r>
              <a:rPr lang="en-US" dirty="0"/>
              <a:t>One Ad-hoc group for __</a:t>
            </a:r>
          </a:p>
          <a:p>
            <a:pPr marL="57150" indent="0"/>
            <a:r>
              <a:rPr lang="en-US" sz="1800" dirty="0"/>
              <a:t>NOTE-Each ad-hoc group has Y ad-hoc chairs</a:t>
            </a:r>
          </a:p>
          <a:p>
            <a:pPr marL="57150" indent="0"/>
            <a:endParaRPr lang="en-US" sz="1800" dirty="0"/>
          </a:p>
          <a:p>
            <a:pPr marL="57150" indent="0"/>
            <a:r>
              <a:rPr lang="en-US" sz="1800" dirty="0"/>
              <a:t>Move:  				Second:</a:t>
            </a:r>
          </a:p>
          <a:p>
            <a:pPr marL="57150" indent="0"/>
            <a:r>
              <a:rPr lang="en-US" sz="1800" dirty="0"/>
              <a:t>Discussion: </a:t>
            </a:r>
          </a:p>
          <a:p>
            <a:pPr marL="57150" indent="0"/>
            <a:r>
              <a:rPr lang="en-US" sz="1800" dirty="0"/>
              <a:t>Result: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hlinkClick r:id="rId2"/>
              </a:rPr>
              <a:t>11-23/1931r1</a:t>
            </a:r>
            <a:r>
              <a:rPr lang="en-GB" altLang="en-US" sz="1800" dirty="0"/>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hlinkClick r:id="rId3"/>
              </a:rPr>
              <a:t>11-23/1987r0</a:t>
            </a:r>
            <a:r>
              <a:rPr lang="en-US" sz="1800" dirty="0"/>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hlinkClick r:id="rId4"/>
              </a:rPr>
              <a:t>11-23/2030r0</a:t>
            </a:r>
            <a:r>
              <a:rPr lang="en-US" sz="1800" dirty="0"/>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TGbn</a:t>
            </a:r>
          </a:p>
          <a:p>
            <a:pPr lvl="1">
              <a:buFont typeface="Arial" panose="020B0604020202020204" pitchFamily="34" charset="0"/>
              <a:buChar char="•"/>
            </a:pPr>
            <a:r>
              <a:rPr lang="en-US" altLang="en-US" sz="1400" dirty="0"/>
              <a:t>PAR approved							</a:t>
            </a:r>
          </a:p>
          <a:p>
            <a:pPr lvl="1">
              <a:buFont typeface="Arial" panose="020B0604020202020204" pitchFamily="34" charset="0"/>
              <a:buChar char="•"/>
            </a:pPr>
            <a:r>
              <a:rPr lang="en-US" altLang="en-US" sz="1400" dirty="0"/>
              <a:t>First TG meeting						</a:t>
            </a:r>
          </a:p>
          <a:p>
            <a:pPr lvl="1">
              <a:buFont typeface="Arial" panose="020B0604020202020204" pitchFamily="34" charset="0"/>
              <a:buChar char="•"/>
            </a:pPr>
            <a:r>
              <a:rPr lang="en-US" altLang="en-US" sz="1400" dirty="0"/>
              <a:t>D0.1 								</a:t>
            </a:r>
          </a:p>
          <a:p>
            <a:pPr lvl="1">
              <a:buFont typeface="Arial" panose="020B0604020202020204" pitchFamily="34" charset="0"/>
              <a:buChar char="•"/>
            </a:pPr>
            <a:r>
              <a:rPr lang="en-US" altLang="en-US" sz="1400" dirty="0">
                <a:solidFill>
                  <a:schemeClr val="tx1"/>
                </a:solidFill>
              </a:rPr>
              <a:t>D1.0 Letter Ballot						</a:t>
            </a:r>
          </a:p>
          <a:p>
            <a:pPr lvl="1">
              <a:buFont typeface="Arial" panose="020B0604020202020204" pitchFamily="34" charset="0"/>
              <a:buChar char="•"/>
            </a:pPr>
            <a:r>
              <a:rPr lang="en-US" altLang="en-US" sz="1400" dirty="0">
                <a:solidFill>
                  <a:schemeClr val="tx1"/>
                </a:solidFill>
              </a:rPr>
              <a:t>D2.0 LB 							</a:t>
            </a:r>
          </a:p>
          <a:p>
            <a:pPr lvl="1">
              <a:buFont typeface="Arial" panose="020B0604020202020204" pitchFamily="34" charset="0"/>
              <a:buChar char="•"/>
            </a:pPr>
            <a:r>
              <a:rPr lang="en-US" altLang="en-US" sz="1400" dirty="0"/>
              <a:t>D3.0 LB 							</a:t>
            </a:r>
          </a:p>
          <a:p>
            <a:pPr lvl="1">
              <a:buFont typeface="Arial" panose="020B0604020202020204" pitchFamily="34" charset="0"/>
              <a:buChar char="•"/>
            </a:pPr>
            <a:r>
              <a:rPr lang="en-US" altLang="en-US" sz="1400" dirty="0">
                <a:solidFill>
                  <a:schemeClr val="tx1"/>
                </a:solidFill>
              </a:rPr>
              <a:t>Initial Sponsor Ballot (D4.0)				</a:t>
            </a:r>
          </a:p>
          <a:p>
            <a:pPr lvl="1">
              <a:buFont typeface="Arial" panose="020B0604020202020204" pitchFamily="34" charset="0"/>
              <a:buChar char="•"/>
            </a:pPr>
            <a:r>
              <a:rPr lang="en-US" altLang="en-US" sz="1400" dirty="0">
                <a:solidFill>
                  <a:schemeClr val="tx1"/>
                </a:solidFill>
              </a:rPr>
              <a:t>Final 802.11 WG approval					</a:t>
            </a:r>
          </a:p>
          <a:p>
            <a:pPr lvl="1">
              <a:buFont typeface="Arial" panose="020B0604020202020204" pitchFamily="34" charset="0"/>
              <a:buChar char="•"/>
            </a:pPr>
            <a:r>
              <a:rPr lang="en-US" altLang="en-US" sz="1400" dirty="0">
                <a:solidFill>
                  <a:schemeClr val="tx1"/>
                </a:solidFill>
              </a:rPr>
              <a:t>802 EC approval						</a:t>
            </a:r>
          </a:p>
          <a:p>
            <a:pPr lvl="1">
              <a:buFont typeface="Arial" panose="020B0604020202020204" pitchFamily="34" charset="0"/>
              <a:buChar char="•"/>
            </a:pPr>
            <a:r>
              <a:rPr lang="en-US" altLang="en-US" sz="1400" dirty="0">
                <a:solidFill>
                  <a:schemeClr val="tx1"/>
                </a:solidFill>
              </a:rPr>
              <a:t>RevCom and SASB approval				</a:t>
            </a:r>
          </a:p>
          <a:p>
            <a:pPr marL="0" indent="0"/>
            <a:endParaRPr lang="en-US" sz="1600" dirty="0"/>
          </a:p>
          <a:p>
            <a:pPr marL="0" indent="0"/>
            <a:r>
              <a:rPr lang="en-US" sz="1600" dirty="0"/>
              <a:t>Move: 					Second:</a:t>
            </a:r>
          </a:p>
          <a:p>
            <a:pPr marL="0" indent="0"/>
            <a:r>
              <a:rPr lang="en-US" sz="1600" dirty="0"/>
              <a:t>Discussion:</a:t>
            </a:r>
          </a:p>
          <a:p>
            <a:pPr marL="0" indent="0"/>
            <a:r>
              <a:rPr lang="en-US" sz="1600" dirty="0"/>
              <a:t>Result: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Second:</a:t>
            </a:r>
          </a:p>
          <a:p>
            <a:pPr marL="0" indent="0"/>
            <a:r>
              <a:rPr lang="en-US" dirty="0"/>
              <a:t>Discussion:</a:t>
            </a:r>
          </a:p>
          <a:p>
            <a:pPr marL="0" indent="0"/>
            <a:r>
              <a:rPr lang="en-US" dirty="0"/>
              <a:t>Result:.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11-23/2030r0</a:t>
            </a:r>
            <a:r>
              <a:rPr lang="en-US" dirty="0"/>
              <a:t> as the functional requirements document for TGbn</a:t>
            </a:r>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1954</a:t>
            </a:r>
            <a:r>
              <a:rPr lang="en-US" sz="1600" b="0" dirty="0"/>
              <a:t> Two Dimensional A-PPDU 						Srinivas Kandal	[Q&amp;A]</a:t>
            </a:r>
          </a:p>
          <a:p>
            <a:pPr>
              <a:buFont typeface="Arial" panose="020B0604020202020204" pitchFamily="34" charset="0"/>
              <a:buChar char="•"/>
            </a:pPr>
            <a:r>
              <a:rPr lang="en-US" sz="1600" b="0" dirty="0">
                <a:hlinkClick r:id="rId3"/>
              </a:rPr>
              <a:t>1969</a:t>
            </a:r>
            <a:r>
              <a:rPr lang="en-US" sz="1600" b="0" dirty="0"/>
              <a:t> Consideration on UHR Relay Architecture 			Kosuke Aio</a:t>
            </a:r>
          </a:p>
          <a:p>
            <a:pPr>
              <a:buFont typeface="Arial" panose="020B0604020202020204" pitchFamily="34" charset="0"/>
              <a:buChar char="•"/>
            </a:pPr>
            <a:r>
              <a:rPr lang="en-US" sz="1600" b="0" dirty="0">
                <a:hlinkClick r:id="rId4"/>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solidFill>
                  <a:srgbClr val="FF0000"/>
                </a:solidFill>
              </a:rPr>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11-19/722r1 as the functional requirements document for TGbe</a:t>
            </a:r>
          </a:p>
          <a:p>
            <a:endParaRPr lang="en-US" dirty="0"/>
          </a:p>
          <a:p>
            <a:r>
              <a:rPr lang="en-US" dirty="0"/>
              <a:t>Move: Ming Gan						Second: Po-Kai Huang</a:t>
            </a:r>
          </a:p>
          <a:p>
            <a:r>
              <a:rPr lang="en-US" dirty="0"/>
              <a:t>Discussion: Very limited.</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36111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Ross Jian </a:t>
            </a:r>
            <a:r>
              <a:rPr lang="en-GB" sz="1200" dirty="0"/>
              <a:t>Yu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163675</TotalTime>
  <Words>5551</Words>
  <Application>Microsoft Office PowerPoint</Application>
  <PresentationFormat>On-screen Show (4:3)</PresentationFormat>
  <Paragraphs>1416</Paragraphs>
  <Slides>68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Xst Vice Chair</vt:lpstr>
      <vt:lpstr>Proposed TG Structure</vt:lpstr>
      <vt:lpstr>Straw Poll 1</vt:lpstr>
      <vt:lpstr>Straw Poll 2</vt:lpstr>
      <vt:lpstr>Ad-Hoc Groups Motion</vt:lpstr>
      <vt:lpstr>TG Documents (cont.)</vt:lpstr>
      <vt:lpstr>Timeline Motion</vt:lpstr>
      <vt:lpstr>Selection Procedure Motion</vt:lpstr>
      <vt:lpstr>Functional Requirements Motion</vt:lpstr>
      <vt:lpstr>Submissions</vt:lpstr>
      <vt:lpstr>Thursday Joint Agenda-PM2</vt:lpstr>
      <vt:lpstr>Functional Requirements Motion</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2023-11-16T03:06:30Z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