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2" r:id="rId45"/>
    <p:sldId id="1035" r:id="rId46"/>
    <p:sldId id="1038" r:id="rId47"/>
    <p:sldId id="356" r:id="rId48"/>
    <p:sldId id="1039" r:id="rId49"/>
    <p:sldId id="1033" r:id="rId50"/>
    <p:sldId id="362" r:id="rId51"/>
    <p:sldId id="1034"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34" dt="2023-11-15T19:20:09.4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modSld modMainMaster">
      <pc:chgData name="Alfred Asterjadhi" userId="39de57b9-85c0-4fd1-aaac-8ca2b6560ad0" providerId="ADAL" clId="{9C4414ED-F8B6-408C-BFC4-C44AC56CAB54}" dt="2023-11-15T20:15:22.608" v="1645" actId="6549"/>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5T17:56:17.400" v="1600" actId="20577"/>
        <pc:sldMkLst>
          <pc:docMk/>
          <pc:sldMk cId="0" sldId="257"/>
        </pc:sldMkLst>
        <pc:spChg chg="mod">
          <ac:chgData name="Alfred Asterjadhi" userId="39de57b9-85c0-4fd1-aaac-8ca2b6560ad0" providerId="ADAL" clId="{9C4414ED-F8B6-408C-BFC4-C44AC56CAB54}" dt="2023-11-15T17:56:17.400" v="1600"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5T02:04:33.882" v="133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ldChg>
      <pc:sldChg chg="modSp mod">
        <pc:chgData name="Alfred Asterjadhi" userId="39de57b9-85c0-4fd1-aaac-8ca2b6560ad0" providerId="ADAL" clId="{9C4414ED-F8B6-408C-BFC4-C44AC56CAB54}" dt="2023-11-15T18:02:49.243" v="1606" actId="20577"/>
        <pc:sldMkLst>
          <pc:docMk/>
          <pc:sldMk cId="1908471061" sldId="328"/>
        </pc:sldMkLst>
        <pc:spChg chg="mod">
          <ac:chgData name="Alfred Asterjadhi" userId="39de57b9-85c0-4fd1-aaac-8ca2b6560ad0" providerId="ADAL" clId="{9C4414ED-F8B6-408C-BFC4-C44AC56CAB54}" dt="2023-11-15T18:02:49.243" v="1606"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modSp mod">
        <pc:chgData name="Alfred Asterjadhi" userId="39de57b9-85c0-4fd1-aaac-8ca2b6560ad0" providerId="ADAL" clId="{9C4414ED-F8B6-408C-BFC4-C44AC56CAB54}" dt="2023-11-14T18:22:00.528" v="1338"/>
        <pc:sldMkLst>
          <pc:docMk/>
          <pc:sldMk cId="2696761607" sldId="393"/>
        </pc:sldMkLst>
        <pc:graphicFrameChg chg="mod modGraphic">
          <ac:chgData name="Alfred Asterjadhi" userId="39de57b9-85c0-4fd1-aaac-8ca2b6560ad0" providerId="ADAL" clId="{9C4414ED-F8B6-408C-BFC4-C44AC56CAB54}" dt="2023-11-14T18:22:00.528" v="1338"/>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5T17:34:23.001" v="1541" actId="115"/>
        <pc:sldMkLst>
          <pc:docMk/>
          <pc:sldMk cId="2511602690" sldId="1022"/>
        </pc:sldMkLst>
        <pc:graphicFrameChg chg="mod modGraphic">
          <ac:chgData name="Alfred Asterjadhi" userId="39de57b9-85c0-4fd1-aaac-8ca2b6560ad0" providerId="ADAL" clId="{9C4414ED-F8B6-408C-BFC4-C44AC56CAB54}" dt="2023-11-15T17:34:23.001" v="1541" actId="115"/>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5T02:05:17.072" v="1341" actId="6549"/>
        <pc:sldMkLst>
          <pc:docMk/>
          <pc:sldMk cId="3095361314" sldId="1029"/>
        </pc:sldMkLst>
        <pc:spChg chg="mod">
          <ac:chgData name="Alfred Asterjadhi" userId="39de57b9-85c0-4fd1-aaac-8ca2b6560ad0" providerId="ADAL" clId="{9C4414ED-F8B6-408C-BFC4-C44AC56CAB54}" dt="2023-11-15T02:05:17.072" v="1341" actId="6549"/>
          <ac:spMkLst>
            <pc:docMk/>
            <pc:sldMk cId="3095361314" sldId="1029"/>
            <ac:spMk id="2" creationId="{4B5F0D0E-8BB7-48AB-9160-728B8B3399A2}"/>
          </ac:spMkLst>
        </pc:spChg>
      </pc:sldChg>
      <pc:sldChg chg="modSp mod">
        <pc:chgData name="Alfred Asterjadhi" userId="39de57b9-85c0-4fd1-aaac-8ca2b6560ad0" providerId="ADAL" clId="{9C4414ED-F8B6-408C-BFC4-C44AC56CAB54}" dt="2023-11-13T08:01:07.011" v="667" actId="13926"/>
        <pc:sldMkLst>
          <pc:docMk/>
          <pc:sldMk cId="3959530559" sldId="1030"/>
        </pc:sldMkLst>
        <pc:spChg chg="mod">
          <ac:chgData name="Alfred Asterjadhi" userId="39de57b9-85c0-4fd1-aaac-8ca2b6560ad0" providerId="ADAL" clId="{9C4414ED-F8B6-408C-BFC4-C44AC56CAB54}" dt="2023-11-13T08:01:07.011" v="667"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14:38.969" v="1643" actId="20577"/>
        <pc:sldMkLst>
          <pc:docMk/>
          <pc:sldMk cId="3254695095" sldId="1031"/>
        </pc:sldMkLst>
        <pc:spChg chg="mod">
          <ac:chgData name="Alfred Asterjadhi" userId="39de57b9-85c0-4fd1-aaac-8ca2b6560ad0" providerId="ADAL" clId="{9C4414ED-F8B6-408C-BFC4-C44AC56CAB54}" dt="2023-11-15T20:14:38.969" v="1643" actId="20577"/>
          <ac:spMkLst>
            <pc:docMk/>
            <pc:sldMk cId="3254695095" sldId="1031"/>
            <ac:spMk id="3" creationId="{09FACBBB-F323-999C-C847-ACC3CF5DD8C6}"/>
          </ac:spMkLst>
        </pc:sp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0:14:22.103" v="1627" actId="2057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0:14:22.103" v="1627" actId="2057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3T08:08:57.741" v="772"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3T08:08:57.741" v="772"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3T08:02:29.703" v="68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3T08:02:29.703" v="68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3T08:11:12.346" v="776"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3T08:11:12.346" v="776"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3T19:15:45.331" v="809" actId="2164"/>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3T19:15:45.331" v="809" actId="2164"/>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5T17:35:46.930" v="1560"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5T17:35:46.930" v="1560" actId="20577"/>
          <ac:graphicFrameMkLst>
            <pc:docMk/>
            <pc:sldMk cId="1258431245" sldId="1047"/>
            <ac:graphicFrameMk id="6" creationId="{5094FBC8-BB74-47F3-965D-16BC678F4D1D}"/>
          </ac:graphicFrameMkLst>
        </pc:graphicFrameChg>
      </pc:sldChg>
      <pc:sldMasterChg chg="modSp mod">
        <pc:chgData name="Alfred Asterjadhi" userId="39de57b9-85c0-4fd1-aaac-8ca2b6560ad0" providerId="ADAL" clId="{9C4414ED-F8B6-408C-BFC4-C44AC56CAB54}" dt="2023-11-15T20:15:22.608" v="1645" actId="6549"/>
        <pc:sldMasterMkLst>
          <pc:docMk/>
          <pc:sldMasterMk cId="0" sldId="2147483648"/>
        </pc:sldMasterMkLst>
        <pc:spChg chg="mod">
          <ac:chgData name="Alfred Asterjadhi" userId="39de57b9-85c0-4fd1-aaac-8ca2b6560ad0" providerId="ADAL" clId="{9C4414ED-F8B6-408C-BFC4-C44AC56CAB54}" dt="2023-11-15T20:15:22.608" v="1645"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42-00-00bn-inter-ppdu-low-power-listening-scheme.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29-00-00bn-peer-to-peer-p2p-resource-management.pptx" TargetMode="External"/><Relationship Id="rId12"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0-00-00bn-coordinated-tdma-follow-up.pptx" TargetMode="External"/><Relationship Id="rId11" Type="http://schemas.openxmlformats.org/officeDocument/2006/relationships/hyperlink" Target="https://mentor.ieee.org/802.11/dcn/23/11-23-1969-00-00bn-consideration-on-uhr-relay-architecture.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53-00-00bn-two-dimensional-resource-alloc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14-00-00bn-enhanced-security-considerations-in-uhr.pptx" TargetMode="External"/><Relationship Id="rId7" Type="http://schemas.openxmlformats.org/officeDocument/2006/relationships/hyperlink" Target="https://mentor.ieee.org/802.11/dcn/23/11-23-1954-00-00bn-two-dimensional-a-ppdu.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3-00-00bn-two-dimensional-resource-allocation.pptx" TargetMode="External"/><Relationship Id="rId5" Type="http://schemas.openxmlformats.org/officeDocument/2006/relationships/hyperlink" Target="https://mentor.ieee.org/802.11/dcn/23/11-23-1942-00-00bn-inter-ppdu-low-power-listening-scheme.pptx" TargetMode="External"/><Relationship Id="rId4" Type="http://schemas.openxmlformats.org/officeDocument/2006/relationships/hyperlink" Target="https://mentor.ieee.org/802.11/dcn/23/11-23-1929-00-00bn-peer-to-peer-p2p-resource-manage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Pro-Tem Secretary: Ross Jian Yu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0956896"/>
              </p:ext>
            </p:extLst>
          </p:nvPr>
        </p:nvGraphicFramePr>
        <p:xfrm>
          <a:off x="851217" y="1582301"/>
          <a:ext cx="7736268" cy="44674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rtl="0" fontAlgn="b"/>
                      <a:r>
                        <a:rPr lang="en-US" sz="1000" b="0" i="0" u="sng" strike="noStrike">
                          <a:solidFill>
                            <a:srgbClr val="0563C1"/>
                          </a:solidFill>
                          <a:effectLst/>
                          <a:latin typeface="+mn-lt"/>
                          <a:hlinkClick r:id="rId2"/>
                        </a:rPr>
                        <a:t>1835</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AP Power Management</a:t>
                      </a:r>
                    </a:p>
                  </a:txBody>
                  <a:tcPr marL="9525" marR="9525" marT="9525" marB="0" anchor="b"/>
                </a:tc>
                <a:tc>
                  <a:txBody>
                    <a:bodyPr/>
                    <a:lstStyle/>
                    <a:p>
                      <a:pPr algn="ctr" rtl="0" fontAlgn="b"/>
                      <a:r>
                        <a:rPr lang="en-US" sz="1000" b="0" i="0" u="none" strike="noStrike">
                          <a:solidFill>
                            <a:srgbClr val="000000"/>
                          </a:solidFill>
                          <a:effectLst/>
                          <a:latin typeface="+mn-lt"/>
                        </a:rPr>
                        <a:t>Yongsen Ma</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989680276"/>
                  </a:ext>
                </a:extLst>
              </a:tr>
              <a:tr h="297047">
                <a:tc>
                  <a:txBody>
                    <a:bodyPr/>
                    <a:lstStyle/>
                    <a:p>
                      <a:pPr algn="ctr" rtl="0" fontAlgn="b"/>
                      <a:r>
                        <a:rPr lang="en-US" sz="1000" b="0" i="0" u="sng" strike="noStrike">
                          <a:solidFill>
                            <a:srgbClr val="0563C1"/>
                          </a:solidFill>
                          <a:effectLst/>
                          <a:latin typeface="+mn-lt"/>
                          <a:hlinkClick r:id="rId3"/>
                        </a:rPr>
                        <a:t>1838</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a:solidFill>
                            <a:srgbClr val="00000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Relay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552950581"/>
                  </a:ext>
                </a:extLst>
              </a:tr>
              <a:tr h="297047">
                <a:tc>
                  <a:txBody>
                    <a:bodyPr/>
                    <a:lstStyle/>
                    <a:p>
                      <a:pPr algn="ctr" rtl="0" fontAlgn="b"/>
                      <a:r>
                        <a:rPr lang="en-US" sz="1000" b="0" i="0" u="sng" strike="noStrike">
                          <a:solidFill>
                            <a:srgbClr val="0563C1"/>
                          </a:solidFill>
                          <a:effectLst/>
                          <a:latin typeface="+mn-lt"/>
                          <a:hlinkClick r:id="rId4"/>
                        </a:rPr>
                        <a:t>1839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883746937"/>
                  </a:ext>
                </a:extLst>
              </a:tr>
              <a:tr h="297047">
                <a:tc>
                  <a:txBody>
                    <a:bodyPr/>
                    <a:lstStyle/>
                    <a:p>
                      <a:pPr algn="ctr" fontAlgn="b"/>
                      <a:r>
                        <a:rPr lang="en-US" sz="1000" b="0" i="0" u="sng" strike="noStrike">
                          <a:solidFill>
                            <a:srgbClr val="0563C1"/>
                          </a:solidFill>
                          <a:effectLst/>
                          <a:latin typeface="+mn-lt"/>
                          <a:hlinkClick r:id="rId5"/>
                        </a:rPr>
                        <a:t>1888</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0000"/>
                          </a:solidFill>
                          <a:effectLst/>
                          <a:latin typeface="+mn-lt"/>
                        </a:rPr>
                        <a:t>Abhishek Patil</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4192591871"/>
                  </a:ext>
                </a:extLst>
              </a:tr>
              <a:tr h="297047">
                <a:tc>
                  <a:txBody>
                    <a:bodyPr/>
                    <a:lstStyle/>
                    <a:p>
                      <a:pPr algn="ctr" rtl="0" fontAlgn="b"/>
                      <a:r>
                        <a:rPr lang="en-US" sz="1000" b="0" i="0" u="none" strike="noStrike">
                          <a:solidFill>
                            <a:srgbClr val="FF0000"/>
                          </a:solidFill>
                          <a:effectLst/>
                          <a:latin typeface="+mn-lt"/>
                        </a:rPr>
                        <a:t>1908</a:t>
                      </a:r>
                    </a:p>
                  </a:txBody>
                  <a:tcPr marL="9525" marR="9525" marT="9525" marB="0" anchor="b"/>
                </a:tc>
                <a:tc>
                  <a:txBody>
                    <a:bodyPr/>
                    <a:lstStyle/>
                    <a:p>
                      <a:pPr algn="l" rtl="0" fontAlgn="b"/>
                      <a:r>
                        <a:rPr lang="en-US" sz="1000" b="0" i="0" u="none" strike="noStrike" dirty="0">
                          <a:solidFill>
                            <a:srgbClr val="00000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Roaming</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2028515828"/>
                  </a:ext>
                </a:extLst>
              </a:tr>
              <a:tr h="297047">
                <a:tc>
                  <a:txBody>
                    <a:bodyPr/>
                    <a:lstStyle/>
                    <a:p>
                      <a:pPr algn="ctr" rtl="0" fontAlgn="b"/>
                      <a:r>
                        <a:rPr lang="en-US" sz="1000" b="0" i="0" u="sng" strike="noStrike" dirty="0">
                          <a:solidFill>
                            <a:srgbClr val="0563C1"/>
                          </a:solidFill>
                          <a:effectLst/>
                          <a:latin typeface="+mn-lt"/>
                          <a:hlinkClick r:id="rId6"/>
                        </a:rPr>
                        <a:t>1910</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0000"/>
                          </a:solidFill>
                          <a:effectLst/>
                          <a:latin typeface="+mn-lt"/>
                        </a:rPr>
                        <a:t>GeonHwan Kim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132966080"/>
                  </a:ext>
                </a:extLst>
              </a:tr>
              <a:tr h="297047">
                <a:tc>
                  <a:txBody>
                    <a:bodyPr/>
                    <a:lstStyle/>
                    <a:p>
                      <a:pPr algn="ctr" rtl="0" fontAlgn="b"/>
                      <a:r>
                        <a:rPr lang="en-US" sz="1000" b="0" i="0" u="none" strike="noStrike">
                          <a:solidFill>
                            <a:srgbClr val="FF0000"/>
                          </a:solidFill>
                          <a:effectLst/>
                          <a:latin typeface="+mn-lt"/>
                        </a:rPr>
                        <a:t>1911</a:t>
                      </a:r>
                    </a:p>
                  </a:txBody>
                  <a:tcPr marL="9525" marR="9525" marT="9525" marB="0" anchor="b"/>
                </a:tc>
                <a:tc>
                  <a:txBody>
                    <a:bodyPr/>
                    <a:lstStyle/>
                    <a:p>
                      <a:pPr algn="l" rtl="0" fontAlgn="b"/>
                      <a:r>
                        <a:rPr lang="en-US" sz="1000" b="0" i="0" u="none" strike="noStrike" dirty="0">
                          <a:solidFill>
                            <a:srgbClr val="00000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0000"/>
                          </a:solidFill>
                          <a:effectLst/>
                          <a:latin typeface="+mn-lt"/>
                        </a:rPr>
                        <a:t>Dongju Cha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Dynamic Access</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071257898"/>
                  </a:ext>
                </a:extLst>
              </a:tr>
              <a:tr h="297047">
                <a:tc>
                  <a:txBody>
                    <a:bodyPr/>
                    <a:lstStyle/>
                    <a:p>
                      <a:pPr algn="ctr" rtl="0" fontAlgn="b"/>
                      <a:r>
                        <a:rPr lang="en-US" sz="1000" b="0" i="0" u="none" strike="noStrike">
                          <a:solidFill>
                            <a:srgbClr val="FF0000"/>
                          </a:solidFill>
                          <a:effectLst/>
                          <a:latin typeface="+mn-lt"/>
                        </a:rPr>
                        <a:t>1914</a:t>
                      </a:r>
                    </a:p>
                  </a:txBody>
                  <a:tcPr marL="9525" marR="9525" marT="9525" marB="0" anchor="b"/>
                </a:tc>
                <a:tc>
                  <a:txBody>
                    <a:bodyPr/>
                    <a:lstStyle/>
                    <a:p>
                      <a:pPr algn="l" rtl="0" fontAlgn="b"/>
                      <a:r>
                        <a:rPr lang="en-US" sz="1000" b="0" i="0" u="none" strike="noStrike" dirty="0">
                          <a:solidFill>
                            <a:srgbClr val="00000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0000"/>
                          </a:solidFill>
                          <a:effectLst/>
                          <a:latin typeface="+mn-lt"/>
                        </a:rPr>
                        <a:t>SunHee Baek</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916324636"/>
                  </a:ext>
                </a:extLst>
              </a:tr>
              <a:tr h="297047">
                <a:tc>
                  <a:txBody>
                    <a:bodyPr/>
                    <a:lstStyle/>
                    <a:p>
                      <a:pPr algn="ctr" rtl="0" fontAlgn="b"/>
                      <a:r>
                        <a:rPr lang="en-US" sz="1000" b="0" i="0" u="sng" strike="noStrike">
                          <a:solidFill>
                            <a:srgbClr val="0563C1"/>
                          </a:solidFill>
                          <a:effectLst/>
                          <a:latin typeface="+mn-lt"/>
                          <a:hlinkClick r:id="rId7"/>
                        </a:rPr>
                        <a:t>1929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0000"/>
                          </a:solidFill>
                          <a:effectLst/>
                          <a:latin typeface="+mn-lt"/>
                        </a:rPr>
                        <a:t>Rubayet Shafin</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P2P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00276103"/>
                  </a:ext>
                </a:extLst>
              </a:tr>
              <a:tr h="297047">
                <a:tc>
                  <a:txBody>
                    <a:bodyPr/>
                    <a:lstStyle/>
                    <a:p>
                      <a:pPr algn="ctr" rtl="0" fontAlgn="b"/>
                      <a:r>
                        <a:rPr lang="en-US" sz="1000" b="0" i="0" u="sng" strike="noStrike" dirty="0">
                          <a:solidFill>
                            <a:srgbClr val="0563C1"/>
                          </a:solidFill>
                          <a:effectLst/>
                          <a:latin typeface="+mn-lt"/>
                          <a:hlinkClick r:id="rId8"/>
                        </a:rPr>
                        <a:t>1942</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0000"/>
                          </a:solidFill>
                          <a:effectLst/>
                          <a:latin typeface="+mn-lt"/>
                        </a:rPr>
                        <a:t>Yunsi Ma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788129126"/>
                  </a:ext>
                </a:extLst>
              </a:tr>
              <a:tr h="297047">
                <a:tc>
                  <a:txBody>
                    <a:bodyPr/>
                    <a:lstStyle/>
                    <a:p>
                      <a:pPr algn="ctr" rtl="0" fontAlgn="b"/>
                      <a:r>
                        <a:rPr lang="en-US" sz="1000" b="0" i="0" u="sng" strike="noStrike" dirty="0">
                          <a:solidFill>
                            <a:srgbClr val="0563C1"/>
                          </a:solidFill>
                          <a:effectLst/>
                          <a:latin typeface="+mn-lt"/>
                          <a:hlinkClick r:id="rId9"/>
                        </a:rPr>
                        <a:t>1953</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0000"/>
                          </a:solidFill>
                          <a:effectLst/>
                          <a:latin typeface="+mn-lt"/>
                        </a:rPr>
                        <a:t>Srinivas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Preemption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841144541"/>
                  </a:ext>
                </a:extLst>
              </a:tr>
              <a:tr h="297047">
                <a:tc>
                  <a:txBody>
                    <a:bodyPr/>
                    <a:lstStyle/>
                    <a:p>
                      <a:pPr algn="ctr" rtl="0" fontAlgn="b"/>
                      <a:r>
                        <a:rPr lang="en-US" sz="1000" b="0" i="0" u="sng" strike="noStrike" dirty="0">
                          <a:solidFill>
                            <a:srgbClr val="0563C1"/>
                          </a:solidFill>
                          <a:effectLst/>
                          <a:latin typeface="+mn-lt"/>
                          <a:hlinkClick r:id="rId10"/>
                        </a:rPr>
                        <a:t>1954</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A-PPDU</a:t>
                      </a:r>
                    </a:p>
                  </a:txBody>
                  <a:tcPr marL="9525" marR="9525" marT="9525" marB="0" anchor="b"/>
                </a:tc>
                <a:tc>
                  <a:txBody>
                    <a:bodyPr/>
                    <a:lstStyle/>
                    <a:p>
                      <a:pPr algn="ctr" rtl="0" fontAlgn="b"/>
                      <a:r>
                        <a:rPr lang="en-US" sz="1000" b="0" i="0" u="none" strike="noStrike">
                          <a:solidFill>
                            <a:srgbClr val="000000"/>
                          </a:solidFill>
                          <a:effectLst/>
                          <a:latin typeface="+mn-lt"/>
                        </a:rPr>
                        <a:t>Srini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Preemption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277178546"/>
                  </a:ext>
                </a:extLst>
              </a:tr>
              <a:tr h="297047">
                <a:tc>
                  <a:txBody>
                    <a:bodyPr/>
                    <a:lstStyle/>
                    <a:p>
                      <a:pPr algn="ctr" rtl="0" fontAlgn="b"/>
                      <a:r>
                        <a:rPr lang="en-US" sz="1000" b="0" i="0" u="sng" strike="noStrike">
                          <a:solidFill>
                            <a:srgbClr val="0563C1"/>
                          </a:solidFill>
                          <a:effectLst/>
                          <a:latin typeface="+mn-lt"/>
                          <a:hlinkClick r:id="rId11"/>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297047">
                <a:tc>
                  <a:txBody>
                    <a:bodyPr/>
                    <a:lstStyle/>
                    <a:p>
                      <a:pPr algn="ctr" fontAlgn="b"/>
                      <a:r>
                        <a:rPr lang="en-US" sz="1000" b="0" i="0" u="sng" strike="noStrike">
                          <a:solidFill>
                            <a:srgbClr val="0563C1"/>
                          </a:solidFill>
                          <a:effectLst/>
                          <a:latin typeface="+mn-lt"/>
                          <a:hlinkClick r:id="rId12"/>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2679415"/>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chemeClr val="tx1"/>
                          </a:solidFill>
                          <a:effectLst/>
                          <a:latin typeface="+mn-lt"/>
                          <a:hlinkClick r:id="rId2"/>
                        </a:rPr>
                        <a:t>1756r0</a:t>
                      </a:r>
                      <a:endParaRPr lang="en-US" sz="1000" b="0" i="0" u="none" strike="noStrike" dirty="0">
                        <a:solidFill>
                          <a:schemeClr val="tx1"/>
                        </a:solidFill>
                        <a:effectLst/>
                        <a:latin typeface="+mn-lt"/>
                      </a:endParaRPr>
                    </a:p>
                  </a:txBody>
                  <a:tcPr marL="9525" marR="9525" marT="9525" marB="0" anchor="b"/>
                </a:tc>
                <a:tc>
                  <a:txBody>
                    <a:bodyPr/>
                    <a:lstStyle/>
                    <a:p>
                      <a:pPr algn="l"/>
                      <a:r>
                        <a:rPr lang="en-US" sz="1000" b="0" dirty="0">
                          <a:effectLst/>
                          <a:latin typeface="+mn-lt"/>
                        </a:rPr>
                        <a:t>MIMO Dynamic Polarization Multiplexing and Beamforming: Proposed IEEE802.11bn PHY</a:t>
                      </a:r>
                    </a:p>
                  </a:txBody>
                  <a:tcPr anchor="ctr"/>
                </a:tc>
                <a:tc>
                  <a:txBody>
                    <a:bodyPr/>
                    <a:lstStyle/>
                    <a:p>
                      <a:pPr algn="ctr" fontAlgn="b"/>
                      <a:r>
                        <a:rPr lang="en-US" sz="1000" b="0" i="0" kern="1200" dirty="0">
                          <a:solidFill>
                            <a:schemeClr val="tx1"/>
                          </a:solidFill>
                          <a:effectLst/>
                          <a:latin typeface="+mn-lt"/>
                          <a:ea typeface="+mn-ea"/>
                          <a:cs typeface="+mn-cs"/>
                        </a:rPr>
                        <a:t>Carlos Rios</a:t>
                      </a:r>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mn-lt"/>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533233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1931</a:t>
                      </a:r>
                    </a:p>
                  </a:txBody>
                  <a:tcPr marL="9525" marR="9525" marT="9525" marB="0" anchor="b"/>
                </a:tc>
                <a:tc>
                  <a:txBody>
                    <a:bodyPr/>
                    <a:lstStyle/>
                    <a:p>
                      <a:pPr algn="l" fontAlgn="b"/>
                      <a:r>
                        <a:rPr lang="en-US" sz="1000" b="0" i="0" u="none" strike="noStrike" dirty="0">
                          <a:solidFill>
                            <a:srgbClr val="00000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304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1987</a:t>
                      </a:r>
                    </a:p>
                  </a:txBody>
                  <a:tcPr marL="9525" marR="9525" marT="9525" marB="0" anchor="b"/>
                </a:tc>
                <a:tc>
                  <a:txBody>
                    <a:bodyPr/>
                    <a:lstStyle/>
                    <a:p>
                      <a:pPr algn="l" fontAlgn="b"/>
                      <a:r>
                        <a:rPr lang="en-US" sz="1000" b="0" i="0" u="none" strike="noStrike">
                          <a:solidFill>
                            <a:srgbClr val="000000"/>
                          </a:solidFill>
                          <a:effectLst/>
                          <a:latin typeface="+mn-lt"/>
                        </a:rPr>
                        <a:t>802-11bn-selection-procedure</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1862626"/>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a:solidFill>
                            <a:srgbClr val="000000"/>
                          </a:solidFill>
                          <a:effectLst/>
                          <a:latin typeface="+mn-lt"/>
                        </a:rPr>
                        <a:t>2030</a:t>
                      </a:r>
                    </a:p>
                  </a:txBody>
                  <a:tcPr marL="9525" marR="9525" marT="9525" marB="0" anchor="b"/>
                </a:tc>
                <a:tc>
                  <a:txBody>
                    <a:bodyPr/>
                    <a:lstStyle/>
                    <a:p>
                      <a:pPr algn="l" fontAlgn="b"/>
                      <a:r>
                        <a:rPr lang="en-US" sz="1000" b="0" i="0" u="none" strike="noStrike">
                          <a:solidFill>
                            <a:srgbClr val="00000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6540513"/>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 [Q&amp;A]</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1888</a:t>
            </a:r>
            <a:r>
              <a:rPr lang="en-US" sz="1800" b="0" dirty="0">
                <a:solidFill>
                  <a:srgbClr val="00B050"/>
                </a:solidFill>
              </a:rPr>
              <a:t> MAC Header Protection - follow-up 		Abhishek Patil</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1908</a:t>
            </a:r>
            <a:r>
              <a:rPr lang="en-US" sz="1800" b="0" dirty="0">
                <a:solidFill>
                  <a:srgbClr val="00B050"/>
                </a:solidFill>
              </a:rPr>
              <a:t> Seamless Roaming Procedure 			</a:t>
            </a:r>
            <a:r>
              <a:rPr lang="en-US" sz="1800" b="0" dirty="0" err="1">
                <a:solidFill>
                  <a:srgbClr val="00B050"/>
                </a:solidFill>
              </a:rPr>
              <a:t>Yelin</a:t>
            </a:r>
            <a:r>
              <a:rPr lang="en-US" sz="1800" b="0" dirty="0">
                <a:solidFill>
                  <a:srgbClr val="00B050"/>
                </a:solidFill>
              </a:rPr>
              <a:t> Yoon</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1910</a:t>
            </a:r>
            <a:r>
              <a:rPr lang="en-US" sz="1800" b="0" dirty="0">
                <a:solidFill>
                  <a:srgbClr val="00B050"/>
                </a:solidFill>
              </a:rPr>
              <a:t> Coordinated TDMA (Follow up) 			</a:t>
            </a:r>
            <a:r>
              <a:rPr lang="en-US" sz="1800" b="0" dirty="0" err="1">
                <a:solidFill>
                  <a:srgbClr val="00B050"/>
                </a:solidFill>
              </a:rPr>
              <a:t>GeonHwan</a:t>
            </a:r>
            <a:r>
              <a:rPr lang="en-US" sz="1800" b="0" dirty="0">
                <a:solidFill>
                  <a:srgbClr val="00B050"/>
                </a:solidFill>
              </a:rPr>
              <a:t> Kim</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1911</a:t>
            </a:r>
            <a:r>
              <a:rPr lang="en-US" sz="1800" b="0" dirty="0">
                <a:solidFill>
                  <a:srgbClr val="00B050"/>
                </a:solidFill>
              </a:rPr>
              <a:t> Secondary Channel Access and Frame TX 	</a:t>
            </a:r>
            <a:r>
              <a:rPr lang="en-US" sz="1800" b="0" dirty="0" err="1">
                <a:solidFill>
                  <a:srgbClr val="00B050"/>
                </a:solidFill>
              </a:rPr>
              <a:t>Dongju</a:t>
            </a:r>
            <a:r>
              <a:rPr lang="en-US" sz="1800" b="0" dirty="0">
                <a:solidFill>
                  <a:srgbClr val="00B050"/>
                </a:solidFill>
              </a:rPr>
              <a:t> Cha</a:t>
            </a:r>
          </a:p>
          <a:p>
            <a:pPr>
              <a:buFont typeface="Arial" panose="020B0604020202020204" pitchFamily="34" charset="0"/>
              <a:buChar char="•"/>
            </a:pPr>
            <a:r>
              <a:rPr lang="en-US" sz="1800" b="0" dirty="0">
                <a:solidFill>
                  <a:schemeClr val="bg1">
                    <a:lumMod val="65000"/>
                  </a:schemeClr>
                </a:solidFill>
                <a:hlinkClick r:id="rId7">
                  <a:extLst>
                    <a:ext uri="{A12FA001-AC4F-418D-AE19-62706E023703}">
                      <ahyp:hlinkClr xmlns:ahyp="http://schemas.microsoft.com/office/drawing/2018/hyperlinkcolor" val="tx"/>
                    </a:ext>
                  </a:extLst>
                </a:hlinkClick>
              </a:rPr>
              <a:t>1914</a:t>
            </a:r>
            <a:r>
              <a:rPr lang="en-US" sz="1800" b="0" dirty="0">
                <a:solidFill>
                  <a:schemeClr val="bg1">
                    <a:lumMod val="65000"/>
                  </a:schemeClr>
                </a:solidFill>
              </a:rPr>
              <a:t> Enhanced Security Considerations in UHR 	</a:t>
            </a:r>
            <a:r>
              <a:rPr lang="en-US" sz="1800" b="0" dirty="0" err="1">
                <a:solidFill>
                  <a:schemeClr val="bg1">
                    <a:lumMod val="65000"/>
                  </a:schemeClr>
                </a:solidFill>
              </a:rPr>
              <a:t>SunHee</a:t>
            </a:r>
            <a:r>
              <a:rPr lang="en-US" sz="1800" b="0" dirty="0">
                <a:solidFill>
                  <a:schemeClr val="bg1">
                    <a:lumMod val="65000"/>
                  </a:schemeClr>
                </a:solidFill>
              </a:rPr>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2">
              <a:buFont typeface="Arial" panose="020B0604020202020204" pitchFamily="34" charset="0"/>
              <a:buChar char="•"/>
            </a:pPr>
            <a:r>
              <a:rPr lang="en-US" dirty="0"/>
              <a:t>Matthew Fischer</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chemeClr val="tx1"/>
                </a:solidFill>
                <a:hlinkClick r:id="rId2">
                  <a:extLst>
                    <a:ext uri="{A12FA001-AC4F-418D-AE19-62706E023703}">
                      <ahyp:hlinkClr xmlns:ahyp="http://schemas.microsoft.com/office/drawing/2018/hyperlinkcolor" val="tx"/>
                    </a:ext>
                  </a:extLst>
                </a:hlinkClick>
              </a:rPr>
              <a:t>1911</a:t>
            </a:r>
            <a:r>
              <a:rPr lang="en-US" sz="1600" b="0" dirty="0">
                <a:solidFill>
                  <a:schemeClr val="tx1"/>
                </a:solidFill>
              </a:rPr>
              <a:t> Secondary Channel Access and Frame TX 			</a:t>
            </a:r>
            <a:r>
              <a:rPr lang="en-US" sz="1600" b="0" dirty="0" err="1">
                <a:solidFill>
                  <a:schemeClr val="tx1"/>
                </a:solidFill>
              </a:rPr>
              <a:t>Dongju</a:t>
            </a:r>
            <a:r>
              <a:rPr lang="en-US" sz="1600" b="0" dirty="0">
                <a:solidFill>
                  <a:schemeClr val="tx1"/>
                </a:solidFill>
              </a:rPr>
              <a:t> Cha	[Q&amp;A]</a:t>
            </a:r>
          </a:p>
          <a:p>
            <a:pPr>
              <a:buFont typeface="Arial" panose="020B0604020202020204" pitchFamily="34" charset="0"/>
              <a:buChar char="•"/>
            </a:pPr>
            <a:r>
              <a:rPr lang="en-US" sz="1600" b="0" dirty="0">
                <a:solidFill>
                  <a:srgbClr val="FF0000"/>
                </a:solidFill>
                <a:hlinkClick r:id="rId3"/>
              </a:rPr>
              <a:t>1914</a:t>
            </a:r>
            <a:r>
              <a:rPr lang="en-US" sz="1600" b="0" dirty="0"/>
              <a:t> Enhanced Security Considerations in UHR 			</a:t>
            </a:r>
            <a:r>
              <a:rPr lang="en-US" sz="1600" b="0" dirty="0" err="1"/>
              <a:t>SunHee</a:t>
            </a:r>
            <a:r>
              <a:rPr lang="en-US" sz="1600" b="0" dirty="0"/>
              <a:t> Baek</a:t>
            </a:r>
          </a:p>
          <a:p>
            <a:pPr>
              <a:buFont typeface="Arial" panose="020B0604020202020204" pitchFamily="34" charset="0"/>
              <a:buChar char="•"/>
            </a:pPr>
            <a:r>
              <a:rPr lang="en-US" sz="1600" b="0" dirty="0">
                <a:hlinkClick r:id="rId4"/>
              </a:rPr>
              <a:t>1929</a:t>
            </a:r>
            <a:r>
              <a:rPr lang="en-US" sz="1600" b="0" dirty="0"/>
              <a:t>  Peer-to-peer (P2P) Resource Management 			Rubayet Shafin</a:t>
            </a:r>
          </a:p>
          <a:p>
            <a:pPr>
              <a:buFont typeface="Arial" panose="020B0604020202020204" pitchFamily="34" charset="0"/>
              <a:buChar char="•"/>
            </a:pPr>
            <a:r>
              <a:rPr lang="en-US" sz="1600" b="0" dirty="0">
                <a:hlinkClick r:id="rId5"/>
              </a:rPr>
              <a:t>1942</a:t>
            </a:r>
            <a:r>
              <a:rPr lang="en-US" sz="1600" b="0" dirty="0"/>
              <a:t> Inter-PPDU Low Power Listening Scheme 			</a:t>
            </a:r>
            <a:r>
              <a:rPr lang="en-US" sz="1600" b="0" dirty="0" err="1"/>
              <a:t>Yunsi</a:t>
            </a:r>
            <a:r>
              <a:rPr lang="en-US" sz="1600" b="0" dirty="0"/>
              <a:t> Ma</a:t>
            </a:r>
          </a:p>
          <a:p>
            <a:pPr>
              <a:buFont typeface="Arial" panose="020B0604020202020204" pitchFamily="34" charset="0"/>
              <a:buChar char="•"/>
            </a:pPr>
            <a:r>
              <a:rPr lang="en-US" sz="1600" b="0" dirty="0">
                <a:hlinkClick r:id="rId6"/>
              </a:rPr>
              <a:t>1953</a:t>
            </a:r>
            <a:r>
              <a:rPr lang="en-US" sz="1600" b="0" dirty="0"/>
              <a:t> Two Dimensional Resource Allocation 				Srinivas Kandala</a:t>
            </a:r>
          </a:p>
          <a:p>
            <a:pPr>
              <a:buFont typeface="Arial" panose="020B0604020202020204" pitchFamily="34" charset="0"/>
              <a:buChar char="•"/>
            </a:pPr>
            <a:r>
              <a:rPr lang="en-US" sz="1600" b="0" dirty="0">
                <a:hlinkClick r:id="rId7"/>
              </a:rPr>
              <a:t>1954</a:t>
            </a:r>
            <a:r>
              <a:rPr lang="en-US" sz="1600" b="0" dirty="0"/>
              <a:t> Two Dimensional A-PPDU 						Srini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1969</a:t>
            </a:r>
            <a:r>
              <a:rPr lang="en-US" sz="1600" b="0" dirty="0"/>
              <a:t> Consideration on UHR Relay Architecture 			Kosuke Aio</a:t>
            </a:r>
          </a:p>
          <a:p>
            <a:pPr>
              <a:buFont typeface="Arial" panose="020B0604020202020204" pitchFamily="34" charset="0"/>
              <a:buChar char="•"/>
            </a:pPr>
            <a:r>
              <a:rPr lang="en-US" sz="1600" b="0" dirty="0">
                <a:hlinkClick r:id="rId3"/>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Ross</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163300</TotalTime>
  <Words>4564</Words>
  <Application>Microsoft Office PowerPoint</Application>
  <PresentationFormat>On-screen Show (4:3)</PresentationFormat>
  <Paragraphs>1188</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TG officers’ election</vt:lpstr>
      <vt:lpstr>Proposed TG structure</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2023-11-15T20:15:25Z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