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32" dt="2023-11-15T17:35:56.8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5T17:35:46.930" v="1560"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5T02:04:33.882" v="133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modSp mod">
        <pc:chgData name="Alfred Asterjadhi" userId="39de57b9-85c0-4fd1-aaac-8ca2b6560ad0" providerId="ADAL" clId="{9C4414ED-F8B6-408C-BFC4-C44AC56CAB54}" dt="2023-11-14T18:22:00.528" v="1338"/>
        <pc:sldMkLst>
          <pc:docMk/>
          <pc:sldMk cId="2696761607" sldId="393"/>
        </pc:sldMkLst>
        <pc:graphicFrameChg chg="mod modGraphic">
          <ac:chgData name="Alfred Asterjadhi" userId="39de57b9-85c0-4fd1-aaac-8ca2b6560ad0" providerId="ADAL" clId="{9C4414ED-F8B6-408C-BFC4-C44AC56CAB54}" dt="2023-11-14T18:22:00.528" v="1338"/>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4T18:03:02.403" v="1301" actId="20577"/>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5T02:05:17.072" v="1341" actId="6549"/>
        <pc:sldMkLst>
          <pc:docMk/>
          <pc:sldMk cId="3095361314" sldId="1029"/>
        </pc:sldMkLst>
        <pc:spChg chg="mod">
          <ac:chgData name="Alfred Asterjadhi" userId="39de57b9-85c0-4fd1-aaac-8ca2b6560ad0" providerId="ADAL" clId="{9C4414ED-F8B6-408C-BFC4-C44AC56CAB54}" dt="2023-11-15T02:05:17.072" v="1341" actId="6549"/>
          <ac:spMkLst>
            <pc:docMk/>
            <pc:sldMk cId="3095361314" sldId="1029"/>
            <ac:spMk id="2" creationId="{4B5F0D0E-8BB7-48AB-9160-728B8B3399A2}"/>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02:31:49.426" v="1521" actId="20577"/>
        <pc:sldMkLst>
          <pc:docMk/>
          <pc:sldMk cId="3254695095" sldId="1031"/>
        </pc:sldMkLst>
        <pc:spChg chg="mod">
          <ac:chgData name="Alfred Asterjadhi" userId="39de57b9-85c0-4fd1-aaac-8ca2b6560ad0" providerId="ADAL" clId="{9C4414ED-F8B6-408C-BFC4-C44AC56CAB54}" dt="2023-11-15T02:31:49.426" v="1521" actId="20577"/>
          <ac:spMkLst>
            <pc:docMk/>
            <pc:sldMk cId="3254695095" sldId="1031"/>
            <ac:spMk id="3" creationId="{09FACBBB-F323-999C-C847-ACC3CF5DD8C6}"/>
          </ac:spMkLst>
        </pc:spChg>
      </pc:sldChg>
      <pc:sldChg chg="addSp delSp modSp mod chgLayout">
        <pc:chgData name="Alfred Asterjadhi" userId="39de57b9-85c0-4fd1-aaac-8ca2b6560ad0" providerId="ADAL" clId="{9C4414ED-F8B6-408C-BFC4-C44AC56CAB54}" dt="2023-11-14T18:04:20.543" v="1323" actId="2057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4T18:04:20.543" v="1323" actId="2057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5T17:35:46.930" v="1560"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5T17:35:46.930" v="1560" actId="20577"/>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5T02:11:14.111" v="1345" actId="6549"/>
        <pc:sldMasterMkLst>
          <pc:docMk/>
          <pc:sldMasterMk cId="0" sldId="2147483648"/>
        </pc:sldMasterMkLst>
        <pc:spChg chg="mod">
          <ac:chgData name="Alfred Asterjadhi" userId="39de57b9-85c0-4fd1-aaac-8ca2b6560ad0" providerId="ADAL" clId="{9C4414ED-F8B6-408C-BFC4-C44AC56CAB54}" dt="2023-11-15T02:11:14.111" v="134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802.11-23/01713r6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0956896"/>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Preemption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6540513"/>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1839</a:t>
            </a:r>
            <a:r>
              <a:rPr lang="en-US" sz="1800" b="0" dirty="0"/>
              <a:t> Evaluation for the Relay Transmission 		Dongguk Lim [Q&amp;A]</a:t>
            </a:r>
          </a:p>
          <a:p>
            <a:pPr>
              <a:buFont typeface="Arial" panose="020B0604020202020204" pitchFamily="34" charset="0"/>
              <a:buChar char="•"/>
            </a:pPr>
            <a:r>
              <a:rPr lang="en-US" sz="1800" b="0" dirty="0">
                <a:hlinkClick r:id="rId3"/>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hlinkClick r:id="rId4"/>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5"/>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hlinkClick r:id="rId6"/>
              </a:rPr>
              <a:t>1911</a:t>
            </a:r>
            <a:r>
              <a:rPr lang="en-US" sz="1800" b="0" dirty="0"/>
              <a:t> Secondary Channel Access and Frame TX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hlinkClick r:id="rId7"/>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163161</TotalTime>
  <Words>4527</Words>
  <Application>Microsoft Office PowerPoint</Application>
  <PresentationFormat>On-screen Show (4:3)</PresentationFormat>
  <Paragraphs>1185</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TG officers’ election</vt:lpstr>
      <vt:lpstr>Proposed TG structure</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2023-11-15T17:36:01Z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