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09" dt="2023-11-14T01:46:28.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4T01:45:47.695" v="1183"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3T08:08:18.090" v="747"/>
        <pc:sldMkLst>
          <pc:docMk/>
          <pc:sldMk cId="2696761607" sldId="393"/>
        </pc:sldMkLst>
        <pc:graphicFrameChg chg="mod modGraphic">
          <ac:chgData name="Alfred Asterjadhi" userId="39de57b9-85c0-4fd1-aaac-8ca2b6560ad0" providerId="ADAL" clId="{9C4414ED-F8B6-408C-BFC4-C44AC56CAB54}" dt="2023-11-13T08:08:18.090" v="74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3T07:56:37.818" v="571" actId="13926"/>
        <pc:sldMkLst>
          <pc:docMk/>
          <pc:sldMk cId="3233208257" sldId="1006"/>
        </pc:sldMkLst>
        <pc:spChg chg="mod">
          <ac:chgData name="Alfred Asterjadhi" userId="39de57b9-85c0-4fd1-aaac-8ca2b6560ad0" providerId="ADAL" clId="{9C4414ED-F8B6-408C-BFC4-C44AC56CAB54}" dt="2023-11-13T07:56:37.818" v="571" actId="13926"/>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3T08:04:06.538" v="696" actId="13926"/>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ldChg>
      <pc:sldChg chg="modSp mod">
        <pc:chgData name="Alfred Asterjadhi" userId="39de57b9-85c0-4fd1-aaac-8ca2b6560ad0" providerId="ADAL" clId="{9C4414ED-F8B6-408C-BFC4-C44AC56CAB54}" dt="2023-11-13T21:37:44.883" v="1023" actId="20577"/>
        <pc:sldMkLst>
          <pc:docMk/>
          <pc:sldMk cId="2511602690" sldId="1022"/>
        </pc:sldMkLst>
        <pc:graphicFrameChg chg="mod modGraphic">
          <ac:chgData name="Alfred Asterjadhi" userId="39de57b9-85c0-4fd1-aaac-8ca2b6560ad0" providerId="ADAL" clId="{9C4414ED-F8B6-408C-BFC4-C44AC56CAB54}" dt="2023-11-13T21:37:44.883" v="1023" actId="2057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3T07:49:50.853" v="522" actId="404"/>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3T07:49:50.853" v="522" actId="404"/>
          <ac:spMkLst>
            <pc:docMk/>
            <pc:sldMk cId="267649941" sldId="1027"/>
            <ac:spMk id="3" creationId="{4750E56A-D14B-EE31-8EFC-E472E5AB62EE}"/>
          </ac:spMkLst>
        </pc:spChg>
      </pc:sldChg>
      <pc:sldChg chg="addSp delSp modSp mod chgLayout">
        <pc:chgData name="Alfred Asterjadhi" userId="39de57b9-85c0-4fd1-aaac-8ca2b6560ad0" providerId="ADAL" clId="{9C4414ED-F8B6-408C-BFC4-C44AC56CAB54}" dt="2023-11-13T07:58:59.160" v="605" actId="21"/>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3T07:58:59.160" v="605" actId="21"/>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addSp delSp modSp mod chgLayout">
        <pc:chgData name="Alfred Asterjadhi" userId="39de57b9-85c0-4fd1-aaac-8ca2b6560ad0" providerId="ADAL" clId="{9C4414ED-F8B6-408C-BFC4-C44AC56CAB54}" dt="2023-11-13T08:06:42.128" v="719"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3T08:06:42.128" v="719"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3T21:35:43.931" v="1021" actId="14734"/>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3T21:35:43.931" v="1021" actId="14734"/>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4T01:45:47.695" v="1183" actId="20577"/>
        <pc:sldMasterMkLst>
          <pc:docMk/>
          <pc:sldMasterMk cId="0" sldId="2147483648"/>
        </pc:sldMasterMkLst>
        <pc:spChg chg="mod">
          <ac:chgData name="Alfred Asterjadhi" userId="39de57b9-85c0-4fd1-aaac-8ca2b6560ad0" providerId="ADAL" clId="{9C4414ED-F8B6-408C-BFC4-C44AC56CAB54}" dt="2023-11-14T01:45:47.695" v="1183"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65-00-00bn-discussion-on-sst-and-a-ppdu.pptx" TargetMode="External"/><Relationship Id="rId3" Type="http://schemas.openxmlformats.org/officeDocument/2006/relationships/hyperlink" Target="https://mentor.ieee.org/802.11/dcn/23/11-23-1834-00-00bn-high-criticality-use-cases-and-requirements.pptx" TargetMode="External"/><Relationship Id="rId7" Type="http://schemas.openxmlformats.org/officeDocument/2006/relationships/hyperlink" Target="https://mentor.ieee.org/802.11/dcn/23/11-23-1843-00-00bn-multi-ap-joint-transmission-simulations-with-impairments.pptx" TargetMode="External"/><Relationship Id="rId2" Type="http://schemas.openxmlformats.org/officeDocument/2006/relationships/hyperlink" Target="https://mentor.ieee.org/802.11/dcn/23/11-23-1832-00-00bn-multi-ap-coordinated-spatial-reus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41-00-00bn-considerations-on-bss-color-for-multi-ap.pptx" TargetMode="External"/><Relationship Id="rId5" Type="http://schemas.openxmlformats.org/officeDocument/2006/relationships/hyperlink" Target="https://mentor.ieee.org/802.11/dcn/23/11-23-1837-00-00bn-map-group-set-up-operation-discussion.pptx" TargetMode="External"/><Relationship Id="rId4" Type="http://schemas.openxmlformats.org/officeDocument/2006/relationships/hyperlink" Target="https://mentor.ieee.org/802.11/dcn/23/11-23-1836-00-00bn-map-security-consideration.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910-00-00bn-coordinated-tdma-follow-up.pptx" TargetMode="External"/><Relationship Id="rId2" Type="http://schemas.openxmlformats.org/officeDocument/2006/relationships/hyperlink" Target="https://mentor.ieee.org/802.11/dcn/23/11-23-1888-00-00bn-mac-header-protection-follow-up.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673864"/>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6485665"/>
              </p:ext>
            </p:extLst>
          </p:nvPr>
        </p:nvGraphicFramePr>
        <p:xfrm>
          <a:off x="851217" y="1582301"/>
          <a:ext cx="7736268" cy="39037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2"/>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7"/>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8"/>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308139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rPr>
              <a:t>1931</a:t>
            </a:r>
            <a:r>
              <a:rPr lang="en-US" sz="1800" b="0" dirty="0">
                <a:solidFill>
                  <a:schemeClr val="tx1"/>
                </a:solidFill>
              </a:rPr>
              <a:t> TGbn proposed Timeline 					Laurent Cariou</a:t>
            </a:r>
          </a:p>
          <a:p>
            <a:pPr>
              <a:buFont typeface="Arial" panose="020B0604020202020204" pitchFamily="34" charset="0"/>
              <a:buChar char="•"/>
            </a:pPr>
            <a:r>
              <a:rPr lang="en-US" sz="1800" b="0" dirty="0">
                <a:solidFill>
                  <a:srgbClr val="FF0000"/>
                </a:solidFill>
                <a:hlinkClick r:id="rId3"/>
              </a:rPr>
              <a:t>1987</a:t>
            </a:r>
            <a:r>
              <a:rPr lang="en-US" sz="1800" b="0" dirty="0">
                <a:solidFill>
                  <a:srgbClr val="FF0000"/>
                </a:solidFill>
              </a:rPr>
              <a:t> </a:t>
            </a:r>
            <a:r>
              <a:rPr lang="en-US" sz="1800" b="0" dirty="0">
                <a:solidFill>
                  <a:schemeClr val="tx1"/>
                </a:solidFill>
              </a:rPr>
              <a:t>802-11bn-selection-procedure 				Alfred Asterjadhi </a:t>
            </a:r>
          </a:p>
          <a:p>
            <a:pPr>
              <a:buFont typeface="Arial" panose="020B0604020202020204" pitchFamily="34" charset="0"/>
              <a:buChar char="•"/>
            </a:pPr>
            <a:r>
              <a:rPr lang="en-US" sz="1800" b="0" dirty="0">
                <a:solidFill>
                  <a:srgbClr val="FF0000"/>
                </a:solidFill>
                <a:hlinkClick r:id="rId4"/>
              </a:rPr>
              <a:t>2030</a:t>
            </a:r>
            <a:r>
              <a:rPr lang="en-US" sz="1800" b="0" dirty="0">
                <a:solidFill>
                  <a:schemeClr val="tx1"/>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1835</a:t>
            </a:r>
            <a:r>
              <a:rPr lang="en-US" sz="1800" b="0" dirty="0"/>
              <a:t> AP Power Management 						</a:t>
            </a:r>
            <a:r>
              <a:rPr lang="en-US" sz="1800" b="0" dirty="0" err="1"/>
              <a:t>Yongsen</a:t>
            </a:r>
            <a:r>
              <a:rPr lang="en-US" sz="1800" b="0" dirty="0"/>
              <a:t> Ma </a:t>
            </a:r>
          </a:p>
          <a:p>
            <a:pPr>
              <a:buFont typeface="Arial" panose="020B0604020202020204" pitchFamily="34" charset="0"/>
              <a:buChar char="•"/>
            </a:pPr>
            <a:r>
              <a:rPr lang="en-US" sz="1800" b="0" dirty="0">
                <a:hlinkClick r:id="rId3"/>
              </a:rPr>
              <a:t>1838</a:t>
            </a:r>
            <a:r>
              <a:rPr lang="en-US" sz="1800" b="0" dirty="0"/>
              <a:t> Follow up on the Relay Transmission 			Dongguk Lim</a:t>
            </a:r>
          </a:p>
          <a:p>
            <a:pPr>
              <a:buFont typeface="Arial" panose="020B0604020202020204" pitchFamily="34" charset="0"/>
              <a:buChar char="•"/>
            </a:pPr>
            <a:r>
              <a:rPr lang="en-US" sz="1800" b="0" dirty="0">
                <a:hlinkClick r:id="rId4"/>
              </a:rPr>
              <a:t>1839</a:t>
            </a:r>
            <a:r>
              <a:rPr lang="en-US" sz="1800" b="0" dirty="0"/>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3"/>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rPr>
              <a:t>1911</a:t>
            </a:r>
            <a:r>
              <a:rPr lang="en-US" sz="1800" b="0" dirty="0"/>
              <a:t> Secondary Channel Access and Frame Transmission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161277</TotalTime>
  <Words>4468</Words>
  <Application>Microsoft Office PowerPoint</Application>
  <PresentationFormat>On-screen Show (4:3)</PresentationFormat>
  <Paragraphs>1168</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Agenda-PM1</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2023-11-14T01:46:38Z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