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F203-9BD7-4FC9-9BF7-CDF0D7DC4969}" v="256" dt="2023-11-15T00:02:36.5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B2F203-9BD7-4FC9-9BF7-CDF0D7DC4969}"/>
    <pc:docChg chg="undo custSel addSld delSld modSld modMainMaster">
      <pc:chgData name="Alfred Asterjadhi" userId="39de57b9-85c0-4fd1-aaac-8ca2b6560ad0" providerId="ADAL" clId="{CAB2F203-9BD7-4FC9-9BF7-CDF0D7DC4969}" dt="2023-11-15T01:30:09.299" v="2134" actId="13926"/>
      <pc:docMkLst>
        <pc:docMk/>
      </pc:docMkLst>
      <pc:sldChg chg="modSp mod">
        <pc:chgData name="Alfred Asterjadhi" userId="39de57b9-85c0-4fd1-aaac-8ca2b6560ad0" providerId="ADAL" clId="{CAB2F203-9BD7-4FC9-9BF7-CDF0D7DC4969}" dt="2023-11-13T04:20:20.168" v="795" actId="20577"/>
        <pc:sldMkLst>
          <pc:docMk/>
          <pc:sldMk cId="3976818858" sldId="269"/>
        </pc:sldMkLst>
        <pc:graphicFrameChg chg="modGraphic">
          <ac:chgData name="Alfred Asterjadhi" userId="39de57b9-85c0-4fd1-aaac-8ca2b6560ad0" providerId="ADAL" clId="{CAB2F203-9BD7-4FC9-9BF7-CDF0D7DC4969}" dt="2023-11-13T04:20:20.168" v="79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B2F203-9BD7-4FC9-9BF7-CDF0D7DC4969}" dt="2023-11-14T20:38:27.048" v="1624" actId="20577"/>
        <pc:sldMkLst>
          <pc:docMk/>
          <pc:sldMk cId="2243228416" sldId="299"/>
        </pc:sldMkLst>
        <pc:spChg chg="mod">
          <ac:chgData name="Alfred Asterjadhi" userId="39de57b9-85c0-4fd1-aaac-8ca2b6560ad0" providerId="ADAL" clId="{CAB2F203-9BD7-4FC9-9BF7-CDF0D7DC4969}" dt="2023-11-14T20:38:27.048" v="1624" actId="20577"/>
          <ac:spMkLst>
            <pc:docMk/>
            <pc:sldMk cId="2243228416" sldId="299"/>
            <ac:spMk id="3" creationId="{3857177C-4F12-41D1-AB93-6925069E5DB9}"/>
          </ac:spMkLst>
        </pc:spChg>
        <pc:spChg chg="mod">
          <ac:chgData name="Alfred Asterjadhi" userId="39de57b9-85c0-4fd1-aaac-8ca2b6560ad0" providerId="ADAL" clId="{CAB2F203-9BD7-4FC9-9BF7-CDF0D7DC4969}" dt="2023-11-11T01:47:15.560" v="13"/>
          <ac:spMkLst>
            <pc:docMk/>
            <pc:sldMk cId="2243228416" sldId="299"/>
            <ac:spMk id="17" creationId="{442A1050-6527-4B2E-A943-E125D6B48B52}"/>
          </ac:spMkLst>
        </pc:spChg>
      </pc:sldChg>
      <pc:sldChg chg="modSp mod">
        <pc:chgData name="Alfred Asterjadhi" userId="39de57b9-85c0-4fd1-aaac-8ca2b6560ad0" providerId="ADAL" clId="{CAB2F203-9BD7-4FC9-9BF7-CDF0D7DC4969}" dt="2023-11-11T01:47:45.517" v="25" actId="20577"/>
        <pc:sldMkLst>
          <pc:docMk/>
          <pc:sldMk cId="1908471061" sldId="328"/>
        </pc:sldMkLst>
        <pc:spChg chg="mod">
          <ac:chgData name="Alfred Asterjadhi" userId="39de57b9-85c0-4fd1-aaac-8ca2b6560ad0" providerId="ADAL" clId="{CAB2F203-9BD7-4FC9-9BF7-CDF0D7DC4969}" dt="2023-11-11T01:47:45.517" v="25" actId="20577"/>
          <ac:spMkLst>
            <pc:docMk/>
            <pc:sldMk cId="1908471061" sldId="328"/>
            <ac:spMk id="3" creationId="{3EF9BE80-D462-4B64-8448-3B553445EDCF}"/>
          </ac:spMkLst>
        </pc:spChg>
      </pc:sldChg>
      <pc:sldChg chg="modSp mod">
        <pc:chgData name="Alfred Asterjadhi" userId="39de57b9-85c0-4fd1-aaac-8ca2b6560ad0" providerId="ADAL" clId="{CAB2F203-9BD7-4FC9-9BF7-CDF0D7DC4969}" dt="2023-11-13T23:32:04.014" v="1233" actId="20577"/>
        <pc:sldMkLst>
          <pc:docMk/>
          <pc:sldMk cId="3843208451" sldId="333"/>
        </pc:sldMkLst>
        <pc:spChg chg="mod">
          <ac:chgData name="Alfred Asterjadhi" userId="39de57b9-85c0-4fd1-aaac-8ca2b6560ad0" providerId="ADAL" clId="{CAB2F203-9BD7-4FC9-9BF7-CDF0D7DC4969}" dt="2023-11-13T23:32:04.014" v="1233" actId="20577"/>
          <ac:spMkLst>
            <pc:docMk/>
            <pc:sldMk cId="3843208451" sldId="333"/>
            <ac:spMk id="3" creationId="{918D7AE7-F661-4AD4-9210-88B6E5699ED9}"/>
          </ac:spMkLst>
        </pc:spChg>
      </pc:sldChg>
      <pc:sldChg chg="del">
        <pc:chgData name="Alfred Asterjadhi" userId="39de57b9-85c0-4fd1-aaac-8ca2b6560ad0" providerId="ADAL" clId="{CAB2F203-9BD7-4FC9-9BF7-CDF0D7DC4969}" dt="2023-11-13T03:08:17.600" v="331" actId="47"/>
        <pc:sldMkLst>
          <pc:docMk/>
          <pc:sldMk cId="2875004496" sldId="364"/>
        </pc:sldMkLst>
      </pc:sldChg>
      <pc:sldChg chg="addSp modSp mod">
        <pc:chgData name="Alfred Asterjadhi" userId="39de57b9-85c0-4fd1-aaac-8ca2b6560ad0" providerId="ADAL" clId="{CAB2F203-9BD7-4FC9-9BF7-CDF0D7DC4969}" dt="2023-11-13T04:21:39.206" v="841" actId="20577"/>
        <pc:sldMkLst>
          <pc:docMk/>
          <pc:sldMk cId="1843331871" sldId="365"/>
        </pc:sldMkLst>
        <pc:spChg chg="mod">
          <ac:chgData name="Alfred Asterjadhi" userId="39de57b9-85c0-4fd1-aaac-8ca2b6560ad0" providerId="ADAL" clId="{CAB2F203-9BD7-4FC9-9BF7-CDF0D7DC4969}" dt="2023-11-13T03:19:47.257" v="476"/>
          <ac:spMkLst>
            <pc:docMk/>
            <pc:sldMk cId="1843331871" sldId="365"/>
            <ac:spMk id="8" creationId="{97FD2E5A-BF26-AC9C-5774-8F1EB5870D09}"/>
          </ac:spMkLst>
        </pc:spChg>
        <pc:spChg chg="mod">
          <ac:chgData name="Alfred Asterjadhi" userId="39de57b9-85c0-4fd1-aaac-8ca2b6560ad0" providerId="ADAL" clId="{CAB2F203-9BD7-4FC9-9BF7-CDF0D7DC4969}" dt="2023-11-13T03:19:47.257" v="476"/>
          <ac:spMkLst>
            <pc:docMk/>
            <pc:sldMk cId="1843331871" sldId="365"/>
            <ac:spMk id="9" creationId="{E7C0E040-DC4D-2812-C098-61C99AFD144E}"/>
          </ac:spMkLst>
        </pc:spChg>
        <pc:spChg chg="mod">
          <ac:chgData name="Alfred Asterjadhi" userId="39de57b9-85c0-4fd1-aaac-8ca2b6560ad0" providerId="ADAL" clId="{CAB2F203-9BD7-4FC9-9BF7-CDF0D7DC4969}" dt="2023-11-13T04:21:39.206" v="841" actId="20577"/>
          <ac:spMkLst>
            <pc:docMk/>
            <pc:sldMk cId="1843331871" sldId="365"/>
            <ac:spMk id="10" creationId="{C94BFE34-E164-362E-520A-13529A3EC875}"/>
          </ac:spMkLst>
        </pc:spChg>
        <pc:spChg chg="mod">
          <ac:chgData name="Alfred Asterjadhi" userId="39de57b9-85c0-4fd1-aaac-8ca2b6560ad0" providerId="ADAL" clId="{CAB2F203-9BD7-4FC9-9BF7-CDF0D7DC4969}" dt="2023-11-13T03:19:47.257" v="476"/>
          <ac:spMkLst>
            <pc:docMk/>
            <pc:sldMk cId="1843331871" sldId="365"/>
            <ac:spMk id="11" creationId="{7D05A16B-F69A-1E3B-EEE8-C8429780125E}"/>
          </ac:spMkLst>
        </pc:spChg>
        <pc:spChg chg="mod">
          <ac:chgData name="Alfred Asterjadhi" userId="39de57b9-85c0-4fd1-aaac-8ca2b6560ad0" providerId="ADAL" clId="{CAB2F203-9BD7-4FC9-9BF7-CDF0D7DC4969}" dt="2023-11-13T03:19:47.257" v="476"/>
          <ac:spMkLst>
            <pc:docMk/>
            <pc:sldMk cId="1843331871" sldId="365"/>
            <ac:spMk id="12" creationId="{BE962A7D-AB5B-2A5F-B891-76E3A180A3D4}"/>
          </ac:spMkLst>
        </pc:spChg>
        <pc:grpChg chg="add mod">
          <ac:chgData name="Alfred Asterjadhi" userId="39de57b9-85c0-4fd1-aaac-8ca2b6560ad0" providerId="ADAL" clId="{CAB2F203-9BD7-4FC9-9BF7-CDF0D7DC4969}" dt="2023-11-13T03:19:51.840" v="477" actId="1076"/>
          <ac:grpSpMkLst>
            <pc:docMk/>
            <pc:sldMk cId="1843331871" sldId="365"/>
            <ac:grpSpMk id="7" creationId="{2BF4EB53-4081-CE93-68DD-C4EB6D608FF9}"/>
          </ac:grpSpMkLst>
        </pc:grpChg>
        <pc:picChg chg="add mod">
          <ac:chgData name="Alfred Asterjadhi" userId="39de57b9-85c0-4fd1-aaac-8ca2b6560ad0" providerId="ADAL" clId="{CAB2F203-9BD7-4FC9-9BF7-CDF0D7DC4969}" dt="2023-11-13T03:19:51.840" v="477" actId="1076"/>
          <ac:picMkLst>
            <pc:docMk/>
            <pc:sldMk cId="1843331871" sldId="365"/>
            <ac:picMk id="3" creationId="{5EA24460-99FA-87B5-A148-8A435D93EF55}"/>
          </ac:picMkLst>
        </pc:picChg>
      </pc:sldChg>
      <pc:sldChg chg="del">
        <pc:chgData name="Alfred Asterjadhi" userId="39de57b9-85c0-4fd1-aaac-8ca2b6560ad0" providerId="ADAL" clId="{CAB2F203-9BD7-4FC9-9BF7-CDF0D7DC4969}" dt="2023-11-13T03:08:16.235" v="330" actId="47"/>
        <pc:sldMkLst>
          <pc:docMk/>
          <pc:sldMk cId="2696761607" sldId="393"/>
        </pc:sldMkLst>
      </pc:sldChg>
      <pc:sldChg chg="modSp mod">
        <pc:chgData name="Alfred Asterjadhi" userId="39de57b9-85c0-4fd1-aaac-8ca2b6560ad0" providerId="ADAL" clId="{CAB2F203-9BD7-4FC9-9BF7-CDF0D7DC4969}" dt="2023-11-14T23:13:50.016" v="2006" actId="207"/>
        <pc:sldMkLst>
          <pc:docMk/>
          <pc:sldMk cId="3577588007" sldId="989"/>
        </pc:sldMkLst>
        <pc:spChg chg="mod">
          <ac:chgData name="Alfred Asterjadhi" userId="39de57b9-85c0-4fd1-aaac-8ca2b6560ad0" providerId="ADAL" clId="{CAB2F203-9BD7-4FC9-9BF7-CDF0D7DC4969}" dt="2023-11-14T21:52:44.769" v="1769" actId="13926"/>
          <ac:spMkLst>
            <pc:docMk/>
            <pc:sldMk cId="3577588007" sldId="989"/>
            <ac:spMk id="2" creationId="{4B5F0D0E-8BB7-48AB-9160-728B8B3399A2}"/>
          </ac:spMkLst>
        </pc:spChg>
        <pc:spChg chg="mod">
          <ac:chgData name="Alfred Asterjadhi" userId="39de57b9-85c0-4fd1-aaac-8ca2b6560ad0" providerId="ADAL" clId="{CAB2F203-9BD7-4FC9-9BF7-CDF0D7DC4969}" dt="2023-11-14T23:13:50.016" v="2006" actId="207"/>
          <ac:spMkLst>
            <pc:docMk/>
            <pc:sldMk cId="3577588007" sldId="989"/>
            <ac:spMk id="3" creationId="{DFB0BA47-D7B6-4F95-932E-A7AA615BC440}"/>
          </ac:spMkLst>
        </pc:spChg>
      </pc:sldChg>
      <pc:sldChg chg="modSp mod">
        <pc:chgData name="Alfred Asterjadhi" userId="39de57b9-85c0-4fd1-aaac-8ca2b6560ad0" providerId="ADAL" clId="{CAB2F203-9BD7-4FC9-9BF7-CDF0D7DC4969}" dt="2023-11-14T20:51:00.782" v="1631" actId="207"/>
        <pc:sldMkLst>
          <pc:docMk/>
          <pc:sldMk cId="3395387797" sldId="1002"/>
        </pc:sldMkLst>
        <pc:spChg chg="mod">
          <ac:chgData name="Alfred Asterjadhi" userId="39de57b9-85c0-4fd1-aaac-8ca2b6560ad0" providerId="ADAL" clId="{CAB2F203-9BD7-4FC9-9BF7-CDF0D7DC4969}" dt="2023-11-13T03:08:21.429" v="335" actId="20577"/>
          <ac:spMkLst>
            <pc:docMk/>
            <pc:sldMk cId="3395387797" sldId="1002"/>
            <ac:spMk id="2" creationId="{F2762690-C15C-4839-B40F-0AF3A4D89457}"/>
          </ac:spMkLst>
        </pc:spChg>
        <pc:graphicFrameChg chg="mod modGraphic">
          <ac:chgData name="Alfred Asterjadhi" userId="39de57b9-85c0-4fd1-aaac-8ca2b6560ad0" providerId="ADAL" clId="{CAB2F203-9BD7-4FC9-9BF7-CDF0D7DC4969}" dt="2023-11-14T20:51:00.782" v="1631"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CAB2F203-9BD7-4FC9-9BF7-CDF0D7DC4969}" dt="2023-11-14T01:18:34.741" v="1254" actId="207"/>
        <pc:sldMkLst>
          <pc:docMk/>
          <pc:sldMk cId="3233208257" sldId="1006"/>
        </pc:sldMkLst>
        <pc:spChg chg="mod">
          <ac:chgData name="Alfred Asterjadhi" userId="39de57b9-85c0-4fd1-aaac-8ca2b6560ad0" providerId="ADAL" clId="{CAB2F203-9BD7-4FC9-9BF7-CDF0D7DC4969}" dt="2023-11-13T23:38:14.806" v="1234" actId="13926"/>
          <ac:spMkLst>
            <pc:docMk/>
            <pc:sldMk cId="3233208257" sldId="1006"/>
            <ac:spMk id="2" creationId="{4B5F0D0E-8BB7-48AB-9160-728B8B3399A2}"/>
          </ac:spMkLst>
        </pc:spChg>
        <pc:spChg chg="mod">
          <ac:chgData name="Alfred Asterjadhi" userId="39de57b9-85c0-4fd1-aaac-8ca2b6560ad0" providerId="ADAL" clId="{CAB2F203-9BD7-4FC9-9BF7-CDF0D7DC4969}" dt="2023-11-14T01:18:34.741" v="1254" actId="207"/>
          <ac:spMkLst>
            <pc:docMk/>
            <pc:sldMk cId="3233208257" sldId="1006"/>
            <ac:spMk id="3" creationId="{DFB0BA47-D7B6-4F95-932E-A7AA615BC440}"/>
          </ac:spMkLst>
        </pc:spChg>
      </pc:sldChg>
      <pc:sldChg chg="modSp mod">
        <pc:chgData name="Alfred Asterjadhi" userId="39de57b9-85c0-4fd1-aaac-8ca2b6560ad0" providerId="ADAL" clId="{CAB2F203-9BD7-4FC9-9BF7-CDF0D7DC4969}" dt="2023-11-14T21:11:59.067" v="1764" actId="20577"/>
        <pc:sldMkLst>
          <pc:docMk/>
          <pc:sldMk cId="2757311451" sldId="1010"/>
        </pc:sldMkLst>
        <pc:spChg chg="mod">
          <ac:chgData name="Alfred Asterjadhi" userId="39de57b9-85c0-4fd1-aaac-8ca2b6560ad0" providerId="ADAL" clId="{CAB2F203-9BD7-4FC9-9BF7-CDF0D7DC4969}" dt="2023-11-14T21:00:35.681" v="1707" actId="13926"/>
          <ac:spMkLst>
            <pc:docMk/>
            <pc:sldMk cId="2757311451" sldId="1010"/>
            <ac:spMk id="2" creationId="{4B5F0D0E-8BB7-48AB-9160-728B8B3399A2}"/>
          </ac:spMkLst>
        </pc:spChg>
        <pc:spChg chg="mod">
          <ac:chgData name="Alfred Asterjadhi" userId="39de57b9-85c0-4fd1-aaac-8ca2b6560ad0" providerId="ADAL" clId="{CAB2F203-9BD7-4FC9-9BF7-CDF0D7DC4969}" dt="2023-11-14T21:11:59.067" v="1764" actId="20577"/>
          <ac:spMkLst>
            <pc:docMk/>
            <pc:sldMk cId="2757311451" sldId="1010"/>
            <ac:spMk id="3" creationId="{DFB0BA47-D7B6-4F95-932E-A7AA615BC440}"/>
          </ac:spMkLst>
        </pc:spChg>
      </pc:sldChg>
      <pc:sldChg chg="addSp delSp modSp mod">
        <pc:chgData name="Alfred Asterjadhi" userId="39de57b9-85c0-4fd1-aaac-8ca2b6560ad0" providerId="ADAL" clId="{CAB2F203-9BD7-4FC9-9BF7-CDF0D7DC4969}" dt="2023-11-13T03:20:34.197" v="487" actId="1076"/>
        <pc:sldMkLst>
          <pc:docMk/>
          <pc:sldMk cId="3502069675" sldId="1014"/>
        </pc:sldMkLst>
        <pc:spChg chg="mod">
          <ac:chgData name="Alfred Asterjadhi" userId="39de57b9-85c0-4fd1-aaac-8ca2b6560ad0" providerId="ADAL" clId="{CAB2F203-9BD7-4FC9-9BF7-CDF0D7DC4969}" dt="2023-11-13T03:20:12.544" v="478"/>
          <ac:spMkLst>
            <pc:docMk/>
            <pc:sldMk cId="3502069675" sldId="1014"/>
            <ac:spMk id="9" creationId="{A98AD3DB-9D5C-CA21-8500-D4E5E432E4D6}"/>
          </ac:spMkLst>
        </pc:spChg>
        <pc:spChg chg="mod">
          <ac:chgData name="Alfred Asterjadhi" userId="39de57b9-85c0-4fd1-aaac-8ca2b6560ad0" providerId="ADAL" clId="{CAB2F203-9BD7-4FC9-9BF7-CDF0D7DC4969}" dt="2023-11-13T03:20:12.544" v="478"/>
          <ac:spMkLst>
            <pc:docMk/>
            <pc:sldMk cId="3502069675" sldId="1014"/>
            <ac:spMk id="10" creationId="{E8804E85-D339-2BB7-872D-C988B4D342E2}"/>
          </ac:spMkLst>
        </pc:spChg>
        <pc:spChg chg="mod">
          <ac:chgData name="Alfred Asterjadhi" userId="39de57b9-85c0-4fd1-aaac-8ca2b6560ad0" providerId="ADAL" clId="{CAB2F203-9BD7-4FC9-9BF7-CDF0D7DC4969}" dt="2023-11-13T03:20:12.544" v="478"/>
          <ac:spMkLst>
            <pc:docMk/>
            <pc:sldMk cId="3502069675" sldId="1014"/>
            <ac:spMk id="11" creationId="{DEFF5AD7-2CCF-5589-7E13-6F3EBC1D7A8A}"/>
          </ac:spMkLst>
        </pc:spChg>
        <pc:spChg chg="mod">
          <ac:chgData name="Alfred Asterjadhi" userId="39de57b9-85c0-4fd1-aaac-8ca2b6560ad0" providerId="ADAL" clId="{CAB2F203-9BD7-4FC9-9BF7-CDF0D7DC4969}" dt="2023-11-13T03:20:12.544" v="478"/>
          <ac:spMkLst>
            <pc:docMk/>
            <pc:sldMk cId="3502069675" sldId="1014"/>
            <ac:spMk id="12" creationId="{E7DD6D86-CFFB-0C8D-77D4-B3FEE1604C47}"/>
          </ac:spMkLst>
        </pc:spChg>
        <pc:grpChg chg="add del mod">
          <ac:chgData name="Alfred Asterjadhi" userId="39de57b9-85c0-4fd1-aaac-8ca2b6560ad0" providerId="ADAL" clId="{CAB2F203-9BD7-4FC9-9BF7-CDF0D7DC4969}" dt="2023-11-13T03:20:17.395" v="481"/>
          <ac:grpSpMkLst>
            <pc:docMk/>
            <pc:sldMk cId="3502069675" sldId="1014"/>
            <ac:grpSpMk id="8" creationId="{95C8F40E-794E-5A8E-E127-2B446545237D}"/>
          </ac:grpSpMkLst>
        </pc:grpChg>
        <pc:picChg chg="add del mod">
          <ac:chgData name="Alfred Asterjadhi" userId="39de57b9-85c0-4fd1-aaac-8ca2b6560ad0" providerId="ADAL" clId="{CAB2F203-9BD7-4FC9-9BF7-CDF0D7DC4969}" dt="2023-11-13T03:20:17.395" v="481"/>
          <ac:picMkLst>
            <pc:docMk/>
            <pc:sldMk cId="3502069675" sldId="1014"/>
            <ac:picMk id="3" creationId="{4855CFFD-2E8F-0528-E96F-8F1EEBF39C10}"/>
          </ac:picMkLst>
        </pc:picChg>
        <pc:picChg chg="add mod">
          <ac:chgData name="Alfred Asterjadhi" userId="39de57b9-85c0-4fd1-aaac-8ca2b6560ad0" providerId="ADAL" clId="{CAB2F203-9BD7-4FC9-9BF7-CDF0D7DC4969}" dt="2023-11-13T03:20:34.197" v="487" actId="1076"/>
          <ac:picMkLst>
            <pc:docMk/>
            <pc:sldMk cId="3502069675" sldId="1014"/>
            <ac:picMk id="14" creationId="{109421E7-CC5C-AE8F-E694-57DD0CEA0404}"/>
          </ac:picMkLst>
        </pc:picChg>
      </pc:sldChg>
      <pc:sldChg chg="modSp mod">
        <pc:chgData name="Alfred Asterjadhi" userId="39de57b9-85c0-4fd1-aaac-8ca2b6560ad0" providerId="ADAL" clId="{CAB2F203-9BD7-4FC9-9BF7-CDF0D7DC4969}" dt="2023-11-14T20:51:32.622" v="1647" actId="20577"/>
        <pc:sldMkLst>
          <pc:docMk/>
          <pc:sldMk cId="3008076400" sldId="1015"/>
        </pc:sldMkLst>
        <pc:spChg chg="mod">
          <ac:chgData name="Alfred Asterjadhi" userId="39de57b9-85c0-4fd1-aaac-8ca2b6560ad0" providerId="ADAL" clId="{CAB2F203-9BD7-4FC9-9BF7-CDF0D7DC4969}" dt="2023-11-13T04:01:53.353" v="493" actId="6549"/>
          <ac:spMkLst>
            <pc:docMk/>
            <pc:sldMk cId="3008076400" sldId="1015"/>
            <ac:spMk id="2" creationId="{F2762690-C15C-4839-B40F-0AF3A4D89457}"/>
          </ac:spMkLst>
        </pc:spChg>
        <pc:graphicFrameChg chg="mod modGraphic">
          <ac:chgData name="Alfred Asterjadhi" userId="39de57b9-85c0-4fd1-aaac-8ca2b6560ad0" providerId="ADAL" clId="{CAB2F203-9BD7-4FC9-9BF7-CDF0D7DC4969}" dt="2023-11-14T20:51:32.622" v="1647" actId="20577"/>
          <ac:graphicFrameMkLst>
            <pc:docMk/>
            <pc:sldMk cId="3008076400" sldId="1015"/>
            <ac:graphicFrameMk id="6" creationId="{F4A90C7D-18B6-9189-6321-A3F7979F9A3B}"/>
          </ac:graphicFrameMkLst>
        </pc:graphicFrameChg>
      </pc:sldChg>
      <pc:sldChg chg="addSp delSp modSp mod">
        <pc:chgData name="Alfred Asterjadhi" userId="39de57b9-85c0-4fd1-aaac-8ca2b6560ad0" providerId="ADAL" clId="{CAB2F203-9BD7-4FC9-9BF7-CDF0D7DC4969}" dt="2023-11-13T19:49:37.335" v="1139" actId="207"/>
        <pc:sldMkLst>
          <pc:docMk/>
          <pc:sldMk cId="2760609468" sldId="1016"/>
        </pc:sldMkLst>
        <pc:spChg chg="mod">
          <ac:chgData name="Alfred Asterjadhi" userId="39de57b9-85c0-4fd1-aaac-8ca2b6560ad0" providerId="ADAL" clId="{CAB2F203-9BD7-4FC9-9BF7-CDF0D7DC4969}" dt="2023-11-13T19:26:33.821" v="1137" actId="13926"/>
          <ac:spMkLst>
            <pc:docMk/>
            <pc:sldMk cId="2760609468" sldId="1016"/>
            <ac:spMk id="2" creationId="{4B5F0D0E-8BB7-48AB-9160-728B8B3399A2}"/>
          </ac:spMkLst>
        </pc:spChg>
        <pc:spChg chg="mod">
          <ac:chgData name="Alfred Asterjadhi" userId="39de57b9-85c0-4fd1-aaac-8ca2b6560ad0" providerId="ADAL" clId="{CAB2F203-9BD7-4FC9-9BF7-CDF0D7DC4969}" dt="2023-11-13T19:49:37.335" v="1139" actId="207"/>
          <ac:spMkLst>
            <pc:docMk/>
            <pc:sldMk cId="2760609468" sldId="1016"/>
            <ac:spMk id="3" creationId="{DFB0BA47-D7B6-4F95-932E-A7AA615BC440}"/>
          </ac:spMkLst>
        </pc:spChg>
        <pc:graphicFrameChg chg="add del mod">
          <ac:chgData name="Alfred Asterjadhi" userId="39de57b9-85c0-4fd1-aaac-8ca2b6560ad0" providerId="ADAL" clId="{CAB2F203-9BD7-4FC9-9BF7-CDF0D7DC4969}" dt="2023-11-13T01:27:41.429" v="82"/>
          <ac:graphicFrameMkLst>
            <pc:docMk/>
            <pc:sldMk cId="2760609468" sldId="1016"/>
            <ac:graphicFrameMk id="7" creationId="{C0EE0608-9B1C-8AF9-D9BE-38ED6BC93D76}"/>
          </ac:graphicFrameMkLst>
        </pc:graphicFrameChg>
        <pc:graphicFrameChg chg="add del mod">
          <ac:chgData name="Alfred Asterjadhi" userId="39de57b9-85c0-4fd1-aaac-8ca2b6560ad0" providerId="ADAL" clId="{CAB2F203-9BD7-4FC9-9BF7-CDF0D7DC4969}" dt="2023-11-13T01:27:44.665" v="84"/>
          <ac:graphicFrameMkLst>
            <pc:docMk/>
            <pc:sldMk cId="2760609468" sldId="1016"/>
            <ac:graphicFrameMk id="8" creationId="{E708EACE-CE74-F623-3798-363EAEBF0430}"/>
          </ac:graphicFrameMkLst>
        </pc:graphicFrameChg>
      </pc:sldChg>
      <pc:sldChg chg="modSp mod">
        <pc:chgData name="Alfred Asterjadhi" userId="39de57b9-85c0-4fd1-aaac-8ca2b6560ad0" providerId="ADAL" clId="{CAB2F203-9BD7-4FC9-9BF7-CDF0D7DC4969}" dt="2023-11-14T21:00:29.793" v="1706" actId="400"/>
        <pc:sldMkLst>
          <pc:docMk/>
          <pc:sldMk cId="492738087" sldId="1017"/>
        </pc:sldMkLst>
        <pc:spChg chg="mod">
          <ac:chgData name="Alfred Asterjadhi" userId="39de57b9-85c0-4fd1-aaac-8ca2b6560ad0" providerId="ADAL" clId="{CAB2F203-9BD7-4FC9-9BF7-CDF0D7DC4969}" dt="2023-11-14T20:42:10.131" v="1625" actId="13926"/>
          <ac:spMkLst>
            <pc:docMk/>
            <pc:sldMk cId="492738087" sldId="1017"/>
            <ac:spMk id="2" creationId="{4B5F0D0E-8BB7-48AB-9160-728B8B3399A2}"/>
          </ac:spMkLst>
        </pc:spChg>
        <pc:spChg chg="mod">
          <ac:chgData name="Alfred Asterjadhi" userId="39de57b9-85c0-4fd1-aaac-8ca2b6560ad0" providerId="ADAL" clId="{CAB2F203-9BD7-4FC9-9BF7-CDF0D7DC4969}" dt="2023-11-14T21:00:29.793" v="1706" actId="400"/>
          <ac:spMkLst>
            <pc:docMk/>
            <pc:sldMk cId="492738087" sldId="1017"/>
            <ac:spMk id="3" creationId="{DFB0BA47-D7B6-4F95-932E-A7AA615BC440}"/>
          </ac:spMkLst>
        </pc:spChg>
      </pc:sldChg>
      <pc:sldChg chg="modSp mod">
        <pc:chgData name="Alfred Asterjadhi" userId="39de57b9-85c0-4fd1-aaac-8ca2b6560ad0" providerId="ADAL" clId="{CAB2F203-9BD7-4FC9-9BF7-CDF0D7DC4969}" dt="2023-11-15T01:29:29.510" v="2125" actId="207"/>
        <pc:sldMkLst>
          <pc:docMk/>
          <pc:sldMk cId="535399661" sldId="1018"/>
        </pc:sldMkLst>
        <pc:spChg chg="mod">
          <ac:chgData name="Alfred Asterjadhi" userId="39de57b9-85c0-4fd1-aaac-8ca2b6560ad0" providerId="ADAL" clId="{CAB2F203-9BD7-4FC9-9BF7-CDF0D7DC4969}" dt="2023-11-14T23:38:01.020" v="2074" actId="13926"/>
          <ac:spMkLst>
            <pc:docMk/>
            <pc:sldMk cId="535399661" sldId="1018"/>
            <ac:spMk id="2" creationId="{4B5F0D0E-8BB7-48AB-9160-728B8B3399A2}"/>
          </ac:spMkLst>
        </pc:spChg>
        <pc:spChg chg="mod">
          <ac:chgData name="Alfred Asterjadhi" userId="39de57b9-85c0-4fd1-aaac-8ca2b6560ad0" providerId="ADAL" clId="{CAB2F203-9BD7-4FC9-9BF7-CDF0D7DC4969}" dt="2023-11-15T01:29:29.510" v="2125" actId="207"/>
          <ac:spMkLst>
            <pc:docMk/>
            <pc:sldMk cId="535399661" sldId="1018"/>
            <ac:spMk id="3" creationId="{DFB0BA47-D7B6-4F95-932E-A7AA615BC440}"/>
          </ac:spMkLst>
        </pc:spChg>
      </pc:sldChg>
      <pc:sldChg chg="modSp mod">
        <pc:chgData name="Alfred Asterjadhi" userId="39de57b9-85c0-4fd1-aaac-8ca2b6560ad0" providerId="ADAL" clId="{CAB2F203-9BD7-4FC9-9BF7-CDF0D7DC4969}" dt="2023-11-15T01:30:09.299" v="2134" actId="13926"/>
        <pc:sldMkLst>
          <pc:docMk/>
          <pc:sldMk cId="593235180" sldId="1019"/>
        </pc:sldMkLst>
        <pc:spChg chg="mod">
          <ac:chgData name="Alfred Asterjadhi" userId="39de57b9-85c0-4fd1-aaac-8ca2b6560ad0" providerId="ADAL" clId="{CAB2F203-9BD7-4FC9-9BF7-CDF0D7DC4969}" dt="2023-11-15T01:30:09.299" v="2134" actId="13926"/>
          <ac:spMkLst>
            <pc:docMk/>
            <pc:sldMk cId="593235180" sldId="1019"/>
            <ac:spMk id="2" creationId="{4B5F0D0E-8BB7-48AB-9160-728B8B3399A2}"/>
          </ac:spMkLst>
        </pc:spChg>
        <pc:spChg chg="mod">
          <ac:chgData name="Alfred Asterjadhi" userId="39de57b9-85c0-4fd1-aaac-8ca2b6560ad0" providerId="ADAL" clId="{CAB2F203-9BD7-4FC9-9BF7-CDF0D7DC4969}" dt="2023-11-15T01:30:06.433" v="2133" actId="20577"/>
          <ac:spMkLst>
            <pc:docMk/>
            <pc:sldMk cId="593235180" sldId="1019"/>
            <ac:spMk id="3" creationId="{DFB0BA47-D7B6-4F95-932E-A7AA615BC440}"/>
          </ac:spMkLst>
        </pc:spChg>
      </pc:sldChg>
      <pc:sldChg chg="modSp mod">
        <pc:chgData name="Alfred Asterjadhi" userId="39de57b9-85c0-4fd1-aaac-8ca2b6560ad0" providerId="ADAL" clId="{CAB2F203-9BD7-4FC9-9BF7-CDF0D7DC4969}" dt="2023-11-14T21:08:49.199" v="1756" actId="13926"/>
        <pc:sldMkLst>
          <pc:docMk/>
          <pc:sldMk cId="3240601895" sldId="1020"/>
        </pc:sldMkLst>
        <pc:spChg chg="mod">
          <ac:chgData name="Alfred Asterjadhi" userId="39de57b9-85c0-4fd1-aaac-8ca2b6560ad0" providerId="ADAL" clId="{CAB2F203-9BD7-4FC9-9BF7-CDF0D7DC4969}" dt="2023-11-14T21:08:49.199" v="1756" actId="13926"/>
          <ac:spMkLst>
            <pc:docMk/>
            <pc:sldMk cId="3240601895" sldId="1020"/>
            <ac:spMk id="2" creationId="{4B5F0D0E-8BB7-48AB-9160-728B8B3399A2}"/>
          </ac:spMkLst>
        </pc:spChg>
        <pc:spChg chg="mod">
          <ac:chgData name="Alfred Asterjadhi" userId="39de57b9-85c0-4fd1-aaac-8ca2b6560ad0" providerId="ADAL" clId="{CAB2F203-9BD7-4FC9-9BF7-CDF0D7DC4969}" dt="2023-11-14T21:08:47.411" v="1755" actId="13926"/>
          <ac:spMkLst>
            <pc:docMk/>
            <pc:sldMk cId="3240601895" sldId="1020"/>
            <ac:spMk id="3" creationId="{DFB0BA47-D7B6-4F95-932E-A7AA615BC440}"/>
          </ac:spMkLst>
        </pc:spChg>
      </pc:sldChg>
      <pc:sldChg chg="modSp mod">
        <pc:chgData name="Alfred Asterjadhi" userId="39de57b9-85c0-4fd1-aaac-8ca2b6560ad0" providerId="ADAL" clId="{CAB2F203-9BD7-4FC9-9BF7-CDF0D7DC4969}" dt="2023-11-14T23:21:24.200" v="2073" actId="20577"/>
        <pc:sldMkLst>
          <pc:docMk/>
          <pc:sldMk cId="3869410219" sldId="1021"/>
        </pc:sldMkLst>
        <pc:spChg chg="mod">
          <ac:chgData name="Alfred Asterjadhi" userId="39de57b9-85c0-4fd1-aaac-8ca2b6560ad0" providerId="ADAL" clId="{CAB2F203-9BD7-4FC9-9BF7-CDF0D7DC4969}" dt="2023-11-14T23:21:24.200" v="2073" actId="20577"/>
          <ac:spMkLst>
            <pc:docMk/>
            <pc:sldMk cId="3869410219" sldId="1021"/>
            <ac:spMk id="3" creationId="{DFB0BA47-D7B6-4F95-932E-A7AA615BC440}"/>
          </ac:spMkLst>
        </pc:spChg>
      </pc:sldChg>
      <pc:sldChg chg="modSp add mod">
        <pc:chgData name="Alfred Asterjadhi" userId="39de57b9-85c0-4fd1-aaac-8ca2b6560ad0" providerId="ADAL" clId="{CAB2F203-9BD7-4FC9-9BF7-CDF0D7DC4969}" dt="2023-11-14T19:56:03.149" v="1568"/>
        <pc:sldMkLst>
          <pc:docMk/>
          <pc:sldMk cId="1157018905" sldId="1022"/>
        </pc:sldMkLst>
        <pc:spChg chg="mod">
          <ac:chgData name="Alfred Asterjadhi" userId="39de57b9-85c0-4fd1-aaac-8ca2b6560ad0" providerId="ADAL" clId="{CAB2F203-9BD7-4FC9-9BF7-CDF0D7DC4969}" dt="2023-11-13T04:18:54.843" v="706" actId="20577"/>
          <ac:spMkLst>
            <pc:docMk/>
            <pc:sldMk cId="1157018905" sldId="1022"/>
            <ac:spMk id="2" creationId="{F2762690-C15C-4839-B40F-0AF3A4D89457}"/>
          </ac:spMkLst>
        </pc:spChg>
        <pc:graphicFrameChg chg="mod modGraphic">
          <ac:chgData name="Alfred Asterjadhi" userId="39de57b9-85c0-4fd1-aaac-8ca2b6560ad0" providerId="ADAL" clId="{CAB2F203-9BD7-4FC9-9BF7-CDF0D7DC4969}" dt="2023-11-14T19:56:03.149" v="1568"/>
          <ac:graphicFrameMkLst>
            <pc:docMk/>
            <pc:sldMk cId="1157018905" sldId="1022"/>
            <ac:graphicFrameMk id="6" creationId="{F4A90C7D-18B6-9189-6321-A3F7979F9A3B}"/>
          </ac:graphicFrameMkLst>
        </pc:graphicFrameChg>
      </pc:sldChg>
      <pc:sldChg chg="modSp add mod">
        <pc:chgData name="Alfred Asterjadhi" userId="39de57b9-85c0-4fd1-aaac-8ca2b6560ad0" providerId="ADAL" clId="{CAB2F203-9BD7-4FC9-9BF7-CDF0D7DC4969}" dt="2023-11-14T19:12:28.029" v="1442" actId="207"/>
        <pc:sldMkLst>
          <pc:docMk/>
          <pc:sldMk cId="1814107876" sldId="1023"/>
        </pc:sldMkLst>
        <pc:spChg chg="mod">
          <ac:chgData name="Alfred Asterjadhi" userId="39de57b9-85c0-4fd1-aaac-8ca2b6560ad0" providerId="ADAL" clId="{CAB2F203-9BD7-4FC9-9BF7-CDF0D7DC4969}" dt="2023-11-13T04:14:27.874" v="618" actId="20577"/>
          <ac:spMkLst>
            <pc:docMk/>
            <pc:sldMk cId="1814107876" sldId="1023"/>
            <ac:spMk id="2" creationId="{F2762690-C15C-4839-B40F-0AF3A4D89457}"/>
          </ac:spMkLst>
        </pc:spChg>
        <pc:graphicFrameChg chg="mod modGraphic">
          <ac:chgData name="Alfred Asterjadhi" userId="39de57b9-85c0-4fd1-aaac-8ca2b6560ad0" providerId="ADAL" clId="{CAB2F203-9BD7-4FC9-9BF7-CDF0D7DC4969}" dt="2023-11-14T19:12:28.029" v="1442" actId="207"/>
          <ac:graphicFrameMkLst>
            <pc:docMk/>
            <pc:sldMk cId="1814107876" sldId="1023"/>
            <ac:graphicFrameMk id="6" creationId="{F4A90C7D-18B6-9189-6321-A3F7979F9A3B}"/>
          </ac:graphicFrameMkLst>
        </pc:graphicFrameChg>
      </pc:sldChg>
      <pc:sldMasterChg chg="modSp mod">
        <pc:chgData name="Alfred Asterjadhi" userId="39de57b9-85c0-4fd1-aaac-8ca2b6560ad0" providerId="ADAL" clId="{CAB2F203-9BD7-4FC9-9BF7-CDF0D7DC4969}" dt="2023-11-14T23:11:41.389" v="2005" actId="6549"/>
        <pc:sldMasterMkLst>
          <pc:docMk/>
          <pc:sldMasterMk cId="0" sldId="2147483648"/>
        </pc:sldMasterMkLst>
        <pc:spChg chg="mod">
          <ac:chgData name="Alfred Asterjadhi" userId="39de57b9-85c0-4fd1-aaac-8ca2b6560ad0" providerId="ADAL" clId="{CAB2F203-9BD7-4FC9-9BF7-CDF0D7DC4969}" dt="2023-11-14T23:11:41.389" v="2005"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undo custSel addSld delSld modSld modMainMaster">
      <pc:chgData name="Alfred Asterjadhi" userId="39de57b9-85c0-4fd1-aaac-8ca2b6560ad0" providerId="ADAL" clId="{E98B568D-11B1-47B0-93A8-869740506C63}" dt="2023-10-09T03:13:14.561" v="637" actId="403"/>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9T03:11:09.044" v="620" actId="404"/>
        <pc:sldMkLst>
          <pc:docMk/>
          <pc:sldMk cId="1908471061" sldId="328"/>
        </pc:sldMkLst>
        <pc:spChg chg="mod">
          <ac:chgData name="Alfred Asterjadhi" userId="39de57b9-85c0-4fd1-aaac-8ca2b6560ad0" providerId="ADAL" clId="{E98B568D-11B1-47B0-93A8-869740506C63}" dt="2023-10-09T03:11:09.044" v="620" actId="404"/>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addSp delSp modSp mod chgLayout">
        <pc:chgData name="Alfred Asterjadhi" userId="39de57b9-85c0-4fd1-aaac-8ca2b6560ad0" providerId="ADAL" clId="{E98B568D-11B1-47B0-93A8-869740506C63}" dt="2023-10-09T03:10:29.791" v="616" actId="207"/>
        <pc:sldMkLst>
          <pc:docMk/>
          <pc:sldMk cId="3843208451" sldId="333"/>
        </pc:sldMkLst>
        <pc:spChg chg="mod ord">
          <ac:chgData name="Alfred Asterjadhi" userId="39de57b9-85c0-4fd1-aaac-8ca2b6560ad0" providerId="ADAL" clId="{E98B568D-11B1-47B0-93A8-869740506C63}" dt="2023-10-09T03:10:29.791" v="616" actId="207"/>
          <ac:spMkLst>
            <pc:docMk/>
            <pc:sldMk cId="3843208451" sldId="333"/>
            <ac:spMk id="2" creationId="{1790C6A9-20C4-440F-BC51-97DC4C9B7E71}"/>
          </ac:spMkLst>
        </pc:spChg>
        <pc:spChg chg="mod ord">
          <ac:chgData name="Alfred Asterjadhi" userId="39de57b9-85c0-4fd1-aaac-8ca2b6560ad0" providerId="ADAL" clId="{E98B568D-11B1-47B0-93A8-869740506C63}" dt="2023-10-09T03:10:26.121" v="615" actId="6264"/>
          <ac:spMkLst>
            <pc:docMk/>
            <pc:sldMk cId="3843208451" sldId="333"/>
            <ac:spMk id="3" creationId="{918D7AE7-F661-4AD4-9210-88B6E5699ED9}"/>
          </ac:spMkLst>
        </pc:spChg>
        <pc:spChg chg="mod ord">
          <ac:chgData name="Alfred Asterjadhi" userId="39de57b9-85c0-4fd1-aaac-8ca2b6560ad0" providerId="ADAL" clId="{E98B568D-11B1-47B0-93A8-869740506C63}" dt="2023-10-09T03:10:26.121" v="615" actId="6264"/>
          <ac:spMkLst>
            <pc:docMk/>
            <pc:sldMk cId="3843208451" sldId="333"/>
            <ac:spMk id="4" creationId="{7ECDDC63-61E8-46BF-8AB2-D49AECFC17F0}"/>
          </ac:spMkLst>
        </pc:spChg>
        <pc:spChg chg="mod ord">
          <ac:chgData name="Alfred Asterjadhi" userId="39de57b9-85c0-4fd1-aaac-8ca2b6560ad0" providerId="ADAL" clId="{E98B568D-11B1-47B0-93A8-869740506C63}" dt="2023-10-09T03:10:26.121" v="615" actId="6264"/>
          <ac:spMkLst>
            <pc:docMk/>
            <pc:sldMk cId="3843208451" sldId="333"/>
            <ac:spMk id="5" creationId="{E787A685-947C-4807-9649-FFA5DB763112}"/>
          </ac:spMkLst>
        </pc:spChg>
        <pc:spChg chg="mod ord">
          <ac:chgData name="Alfred Asterjadhi" userId="39de57b9-85c0-4fd1-aaac-8ca2b6560ad0" providerId="ADAL" clId="{E98B568D-11B1-47B0-93A8-869740506C63}" dt="2023-10-09T03:10:26.121" v="615" actId="6264"/>
          <ac:spMkLst>
            <pc:docMk/>
            <pc:sldMk cId="3843208451" sldId="333"/>
            <ac:spMk id="6" creationId="{A8221584-6364-48AC-B1C3-833137C81726}"/>
          </ac:spMkLst>
        </pc:spChg>
        <pc:spChg chg="add del mod">
          <ac:chgData name="Alfred Asterjadhi" userId="39de57b9-85c0-4fd1-aaac-8ca2b6560ad0" providerId="ADAL" clId="{E98B568D-11B1-47B0-93A8-869740506C63}" dt="2023-10-09T03:10:26.121" v="615" actId="6264"/>
          <ac:spMkLst>
            <pc:docMk/>
            <pc:sldMk cId="3843208451" sldId="333"/>
            <ac:spMk id="7" creationId="{08A26534-B629-33D4-BCAF-64E75F52CEDD}"/>
          </ac:spMkLst>
        </pc:spChg>
        <pc:spChg chg="add del mod">
          <ac:chgData name="Alfred Asterjadhi" userId="39de57b9-85c0-4fd1-aaac-8ca2b6560ad0" providerId="ADAL" clId="{E98B568D-11B1-47B0-93A8-869740506C63}" dt="2023-10-09T03:10:26.121" v="615" actId="6264"/>
          <ac:spMkLst>
            <pc:docMk/>
            <pc:sldMk cId="3843208451" sldId="333"/>
            <ac:spMk id="8" creationId="{8D7D8846-6AB2-2670-384D-8412AC66FC58}"/>
          </ac:spMkLst>
        </pc:spChg>
        <pc:spChg chg="add del mod">
          <ac:chgData name="Alfred Asterjadhi" userId="39de57b9-85c0-4fd1-aaac-8ca2b6560ad0" providerId="ADAL" clId="{E98B568D-11B1-47B0-93A8-869740506C63}" dt="2023-10-09T03:10:26.121" v="615" actId="6264"/>
          <ac:spMkLst>
            <pc:docMk/>
            <pc:sldMk cId="3843208451" sldId="333"/>
            <ac:spMk id="9" creationId="{9C003C70-E9AA-935A-BA8B-47CD0E5893A2}"/>
          </ac:spMkLst>
        </pc:spChg>
        <pc:spChg chg="add del mod">
          <ac:chgData name="Alfred Asterjadhi" userId="39de57b9-85c0-4fd1-aaac-8ca2b6560ad0" providerId="ADAL" clId="{E98B568D-11B1-47B0-93A8-869740506C63}" dt="2023-10-09T03:10:26.121" v="615" actId="6264"/>
          <ac:spMkLst>
            <pc:docMk/>
            <pc:sldMk cId="3843208451" sldId="333"/>
            <ac:spMk id="10" creationId="{48C65D65-6363-A809-295F-056288DAB2C1}"/>
          </ac:spMkLst>
        </pc:spChg>
        <pc:spChg chg="add del mod">
          <ac:chgData name="Alfred Asterjadhi" userId="39de57b9-85c0-4fd1-aaac-8ca2b6560ad0" providerId="ADAL" clId="{E98B568D-11B1-47B0-93A8-869740506C63}" dt="2023-10-09T03:10:26.121" v="615" actId="6264"/>
          <ac:spMkLst>
            <pc:docMk/>
            <pc:sldMk cId="3843208451" sldId="333"/>
            <ac:spMk id="11" creationId="{EE7FFD0A-82EF-AAF9-6618-E5970F81798F}"/>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9T03:13:04.730" v="631" actId="403"/>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9T03:13:04.730" v="631" actId="403"/>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9T03:12:16.328" v="626" actId="207"/>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9T03:12:16.328" v="626" actId="207"/>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9T03:13:11.313" v="635" actId="403"/>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9T03:13:11.313" v="635" actId="403"/>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9T03:13:14.561" v="637" actId="403"/>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9T03:13:14.561" v="637" actId="403"/>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9T03:13:08.246" v="633" actId="403"/>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9T03:13:08.246" v="633" actId="403"/>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9T03:11:55.631" v="622" actId="403"/>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9T03:11:55.631" v="622" actId="403"/>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9T03:12:32.624" v="628" actId="403"/>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9T03:12:32.624" v="628" actId="403"/>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9T03:11:52.254" v="621" actId="403"/>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9T03:11:52.254" v="621" actId="403"/>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9T03:12:29.036" v="627" actId="403"/>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9T03:12:29.036" v="627" actId="403"/>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9T03:12:43.282" v="629" actId="403"/>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9T03:12:43.282" v="629" actId="403"/>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3/11-23-1545-00-00be-lb275-cr-for-r-twt-part-2.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solidFill>
                  <a:srgbClr val="00B050"/>
                </a:solidFill>
                <a:hlinkClick r:id="rId9">
                  <a:extLst>
                    <a:ext uri="{A12FA001-AC4F-418D-AE19-62706E023703}">
                      <ahyp:hlinkClr xmlns:ahyp="http://schemas.microsoft.com/office/drawing/2018/hyperlinkcolor" val="tx"/>
                    </a:ext>
                  </a:extLst>
                </a:hlinkClick>
              </a:rPr>
              <a:t>1849r1</a:t>
            </a:r>
            <a:r>
              <a:rPr lang="en-US" sz="1200" kern="1200" dirty="0">
                <a:solidFill>
                  <a:srgbClr val="00B050"/>
                </a:solidFill>
              </a:rPr>
              <a:t> CIDs related to </a:t>
            </a:r>
            <a:r>
              <a:rPr lang="en-US" sz="1200" kern="1200" dirty="0" err="1">
                <a:solidFill>
                  <a:srgbClr val="00B050"/>
                </a:solidFill>
              </a:rPr>
              <a:t>rTWT</a:t>
            </a:r>
            <a:r>
              <a:rPr lang="en-US" sz="1200" kern="1200" dirty="0">
                <a:solidFill>
                  <a:srgbClr val="00B050"/>
                </a:solidFill>
              </a:rPr>
              <a:t>					George Cherian	[7C SP]</a:t>
            </a:r>
          </a:p>
          <a:p>
            <a:pPr lvl="1">
              <a:buFont typeface="Arial" panose="020B0604020202020204" pitchFamily="34" charset="0"/>
              <a:buChar char="•"/>
            </a:pPr>
            <a:r>
              <a:rPr lang="en-US" sz="1200" kern="1200" dirty="0">
                <a:solidFill>
                  <a:srgbClr val="00B050"/>
                </a:solidFill>
                <a:hlinkClick r:id="rId10">
                  <a:extLst>
                    <a:ext uri="{A12FA001-AC4F-418D-AE19-62706E023703}">
                      <ahyp:hlinkClr xmlns:ahyp="http://schemas.microsoft.com/office/drawing/2018/hyperlinkcolor" val="tx"/>
                    </a:ext>
                  </a:extLst>
                </a:hlinkClick>
              </a:rPr>
              <a:t>1547r1</a:t>
            </a:r>
            <a:r>
              <a:rPr lang="en-US" sz="1200" kern="1200" dirty="0">
                <a:solidFill>
                  <a:srgbClr val="00B050"/>
                </a:solidFill>
              </a:rPr>
              <a:t> CR for </a:t>
            </a:r>
            <a:r>
              <a:rPr lang="en-US" sz="1200" kern="1200" dirty="0" err="1">
                <a:solidFill>
                  <a:srgbClr val="00B050"/>
                </a:solidFill>
              </a:rPr>
              <a:t>misc</a:t>
            </a:r>
            <a:r>
              <a:rPr lang="en-US" sz="1200" kern="1200" dirty="0">
                <a:solidFill>
                  <a:srgbClr val="00B050"/>
                </a:solidFill>
              </a:rPr>
              <a:t> CIDs					Laurent Cariou	[1C SP]</a:t>
            </a:r>
            <a:endParaRPr lang="en-US" sz="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solidFill>
                  <a:srgbClr val="00B050"/>
                </a:solidFill>
              </a:rPr>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solidFill>
                  <a:srgbClr val="00B050"/>
                </a:solidFill>
                <a:hlinkClick r:id="rId2">
                  <a:extLst>
                    <a:ext uri="{A12FA001-AC4F-418D-AE19-62706E023703}">
                      <ahyp:hlinkClr xmlns:ahyp="http://schemas.microsoft.com/office/drawing/2018/hyperlinkcolor" val="tx"/>
                    </a:ext>
                  </a:extLst>
                </a:hlinkClick>
              </a:rPr>
              <a:t>1600r2</a:t>
            </a:r>
            <a:r>
              <a:rPr lang="en-GB" sz="1050" dirty="0">
                <a:solidFill>
                  <a:srgbClr val="00B050"/>
                </a:solidFill>
              </a:rPr>
              <a:t> CR: AP Backoff Procedure for NSTR Operation 		Juseong Moon		[1C SP]</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1630r1</a:t>
            </a:r>
            <a:r>
              <a:rPr lang="en-GB" sz="1050" dirty="0">
                <a:solidFill>
                  <a:srgbClr val="00B050"/>
                </a:solidFill>
              </a:rPr>
              <a:t> Unsupported </a:t>
            </a:r>
            <a:r>
              <a:rPr lang="en-GB" sz="1050" dirty="0" err="1">
                <a:solidFill>
                  <a:srgbClr val="00B050"/>
                </a:solidFill>
              </a:rPr>
              <a:t>Opclasses</a:t>
            </a:r>
            <a:r>
              <a:rPr lang="en-GB" sz="1050" dirty="0">
                <a:solidFill>
                  <a:srgbClr val="00B050"/>
                </a:solidFill>
              </a:rPr>
              <a:t> in RNR and FILSDF 			Thomas Derham		[0C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1763r0</a:t>
            </a:r>
            <a:r>
              <a:rPr lang="en-GB" sz="1050" dirty="0">
                <a:solidFill>
                  <a:srgbClr val="00B050"/>
                </a:solidFill>
              </a:rPr>
              <a:t> CR: PPDU End Time Alignment 				Juseong Moon		[1C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1781r0</a:t>
            </a:r>
            <a:r>
              <a:rPr lang="en-GB" sz="1050" dirty="0">
                <a:solidFill>
                  <a:srgbClr val="00B050"/>
                </a:solidFill>
              </a:rPr>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2011r0</a:t>
            </a:r>
            <a:r>
              <a:rPr lang="en-US" sz="1050" dirty="0">
                <a:solidFill>
                  <a:srgbClr val="00B050"/>
                </a:solidFill>
              </a:rPr>
              <a:t> CR for </a:t>
            </a:r>
            <a:r>
              <a:rPr lang="en-US" sz="1050" dirty="0" err="1">
                <a:solidFill>
                  <a:srgbClr val="00B050"/>
                </a:solidFill>
              </a:rPr>
              <a:t>misc</a:t>
            </a:r>
            <a:r>
              <a:rPr lang="en-US" sz="1050" dirty="0">
                <a:solidFill>
                  <a:srgbClr val="00B050"/>
                </a:solidFill>
              </a:rPr>
              <a:t> CIDs-part 8					Gaurang Naik		[4C]</a:t>
            </a:r>
          </a:p>
          <a:p>
            <a:pPr lvl="1">
              <a:buFont typeface="Arial" panose="020B0604020202020204" pitchFamily="34" charset="0"/>
              <a:buChar char="•"/>
            </a:pPr>
            <a:r>
              <a:rPr lang="en-US" sz="1050" dirty="0">
                <a:solidFill>
                  <a:srgbClr val="00B050"/>
                </a:solidFill>
              </a:rPr>
              <a:t>Any submissions with CIDs that have not been discussed yet (no submission pending)</a:t>
            </a:r>
          </a:p>
          <a:p>
            <a:pPr lvl="1">
              <a:buFont typeface="Arial" panose="020B0604020202020204" pitchFamily="34" charset="0"/>
              <a:buChar char="•"/>
            </a:pPr>
            <a:r>
              <a:rPr lang="en-GB" sz="1050" dirty="0">
                <a:solidFill>
                  <a:srgbClr val="00B050"/>
                </a:solidFill>
              </a:rPr>
              <a:t>1803r1								Minyoung Park		[2C SP]</a:t>
            </a:r>
          </a:p>
          <a:p>
            <a:pPr lvl="1">
              <a:buFont typeface="Arial" panose="020B0604020202020204" pitchFamily="34" charset="0"/>
              <a:buChar char="•"/>
            </a:pPr>
            <a:r>
              <a:rPr lang="en-GB" sz="1050" dirty="0">
                <a:solidFill>
                  <a:srgbClr val="00B050"/>
                </a:solidFill>
              </a:rPr>
              <a:t>1798r1								Yunbo Li		[3C SP]</a:t>
            </a:r>
          </a:p>
          <a:p>
            <a:pPr lvl="1">
              <a:buFont typeface="Arial" panose="020B0604020202020204" pitchFamily="34" charset="0"/>
              <a:buChar char="•"/>
            </a:pPr>
            <a:r>
              <a:rPr lang="en-GB" sz="1050" dirty="0">
                <a:solidFill>
                  <a:schemeClr val="bg1">
                    <a:lumMod val="65000"/>
                  </a:schemeClr>
                </a:solidFill>
              </a:rPr>
              <a:t>1794r2								Yunbo Li		[1C SP]</a:t>
            </a:r>
          </a:p>
          <a:p>
            <a:pPr lvl="1">
              <a:buFont typeface="Arial" panose="020B0604020202020204" pitchFamily="34" charset="0"/>
              <a:buChar char="•"/>
            </a:pPr>
            <a:r>
              <a:rPr lang="en-US" sz="1050" dirty="0">
                <a:solidFill>
                  <a:schemeClr val="bg1">
                    <a:lumMod val="65000"/>
                  </a:schemeClr>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1803r1								Minyoung Park	[2C SP]</a:t>
            </a:r>
          </a:p>
          <a:p>
            <a:pPr lvl="1">
              <a:buFont typeface="Arial" panose="020B0604020202020204" pitchFamily="34" charset="0"/>
              <a:buChar char="•"/>
            </a:pPr>
            <a:r>
              <a:rPr lang="en-GB" sz="1200" dirty="0"/>
              <a:t>1798r1								Yunbo Li		[2C SP]</a:t>
            </a:r>
          </a:p>
          <a:p>
            <a:pPr lvl="1">
              <a:buFont typeface="Arial" panose="020B0604020202020204" pitchFamily="34" charset="0"/>
              <a:buChar char="•"/>
            </a:pPr>
            <a:r>
              <a:rPr lang="en-GB" sz="1200" dirty="0"/>
              <a:t>1794r2								Yunbo Li		[1C SP]</a:t>
            </a:r>
          </a:p>
          <a:p>
            <a:pPr lvl="1">
              <a:buFont typeface="Arial" panose="020B0604020202020204" pitchFamily="34" charset="0"/>
              <a:buChar char="•"/>
            </a:pPr>
            <a:r>
              <a:rPr lang="en-GB" sz="1200" dirty="0"/>
              <a:t>1789r0								Ming Gan		[2C SP]</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1545r0</a:t>
            </a:r>
            <a:r>
              <a:rPr lang="en-GB" sz="1200" dirty="0"/>
              <a:t> CR for R-TWT - Part 2 					Kumail Haider 		[5C SP]</a:t>
            </a:r>
          </a:p>
          <a:p>
            <a:pPr lvl="1">
              <a:buFont typeface="Arial" panose="020B0604020202020204" pitchFamily="34" charset="0"/>
              <a:buChar char="•"/>
            </a:pPr>
            <a:r>
              <a:rPr lang="en-GB" sz="1200" dirty="0"/>
              <a:t>1760r2								Qi Wang			[2C SP]</a:t>
            </a:r>
          </a:p>
          <a:p>
            <a:pPr lvl="1">
              <a:buFont typeface="Arial" panose="020B0604020202020204" pitchFamily="34" charset="0"/>
              <a:buChar char="•"/>
            </a:pPr>
            <a:r>
              <a:rPr lang="en-GB" sz="1200" dirty="0"/>
              <a:t>1882r1								Qi Wang			[1C SP]</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160757</TotalTime>
  <Words>4407</Words>
  <Application>Microsoft Office PowerPoint</Application>
  <PresentationFormat>On-screen Show (4:3)</PresentationFormat>
  <Paragraphs>785</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2023-11-15T01:30:10Z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