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254" dt="2023-11-14T23:04:29.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B2F203-9BD7-4FC9-9BF7-CDF0D7DC4969}"/>
    <pc:docChg chg="undo custSel addSld delSld modSld modMainMaster">
      <pc:chgData name="Alfred Asterjadhi" userId="39de57b9-85c0-4fd1-aaac-8ca2b6560ad0" providerId="ADAL" clId="{CAB2F203-9BD7-4FC9-9BF7-CDF0D7DC4969}" dt="2023-11-14T23:11:41.389" v="2005" actId="6549"/>
      <pc:docMkLst>
        <pc:docMk/>
      </pc:docMkLst>
      <pc:sldChg chg="modSp mod">
        <pc:chgData name="Alfred Asterjadhi" userId="39de57b9-85c0-4fd1-aaac-8ca2b6560ad0" providerId="ADAL" clId="{CAB2F203-9BD7-4FC9-9BF7-CDF0D7DC4969}" dt="2023-11-13T04:20:20.168" v="795" actId="20577"/>
        <pc:sldMkLst>
          <pc:docMk/>
          <pc:sldMk cId="3976818858" sldId="269"/>
        </pc:sldMkLst>
        <pc:graphicFrameChg chg="modGraphic">
          <ac:chgData name="Alfred Asterjadhi" userId="39de57b9-85c0-4fd1-aaac-8ca2b6560ad0" providerId="ADAL" clId="{CAB2F203-9BD7-4FC9-9BF7-CDF0D7DC4969}" dt="2023-11-13T04:20:20.168" v="79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B2F203-9BD7-4FC9-9BF7-CDF0D7DC4969}" dt="2023-11-14T20:38:27.048" v="1624" actId="20577"/>
        <pc:sldMkLst>
          <pc:docMk/>
          <pc:sldMk cId="2243228416" sldId="299"/>
        </pc:sldMkLst>
        <pc:spChg chg="mod">
          <ac:chgData name="Alfred Asterjadhi" userId="39de57b9-85c0-4fd1-aaac-8ca2b6560ad0" providerId="ADAL" clId="{CAB2F203-9BD7-4FC9-9BF7-CDF0D7DC4969}" dt="2023-11-14T20:38:27.048" v="1624" actId="20577"/>
          <ac:spMkLst>
            <pc:docMk/>
            <pc:sldMk cId="2243228416" sldId="299"/>
            <ac:spMk id="3" creationId="{3857177C-4F12-41D1-AB93-6925069E5DB9}"/>
          </ac:spMkLst>
        </pc:spChg>
        <pc:spChg chg="mod">
          <ac:chgData name="Alfred Asterjadhi" userId="39de57b9-85c0-4fd1-aaac-8ca2b6560ad0" providerId="ADAL" clId="{CAB2F203-9BD7-4FC9-9BF7-CDF0D7DC4969}" dt="2023-11-11T01:47:15.560" v="13"/>
          <ac:spMkLst>
            <pc:docMk/>
            <pc:sldMk cId="2243228416" sldId="299"/>
            <ac:spMk id="17" creationId="{442A1050-6527-4B2E-A943-E125D6B48B52}"/>
          </ac:spMkLst>
        </pc:spChg>
      </pc:sldChg>
      <pc:sldChg chg="modSp mod">
        <pc:chgData name="Alfred Asterjadhi" userId="39de57b9-85c0-4fd1-aaac-8ca2b6560ad0" providerId="ADAL" clId="{CAB2F203-9BD7-4FC9-9BF7-CDF0D7DC4969}" dt="2023-11-11T01:47:45.517" v="25" actId="20577"/>
        <pc:sldMkLst>
          <pc:docMk/>
          <pc:sldMk cId="1908471061" sldId="328"/>
        </pc:sldMkLst>
        <pc:spChg chg="mod">
          <ac:chgData name="Alfred Asterjadhi" userId="39de57b9-85c0-4fd1-aaac-8ca2b6560ad0" providerId="ADAL" clId="{CAB2F203-9BD7-4FC9-9BF7-CDF0D7DC4969}" dt="2023-11-11T01:47:45.517" v="25" actId="20577"/>
          <ac:spMkLst>
            <pc:docMk/>
            <pc:sldMk cId="1908471061" sldId="328"/>
            <ac:spMk id="3" creationId="{3EF9BE80-D462-4B64-8448-3B553445EDCF}"/>
          </ac:spMkLst>
        </pc:spChg>
      </pc:sldChg>
      <pc:sldChg chg="modSp mod">
        <pc:chgData name="Alfred Asterjadhi" userId="39de57b9-85c0-4fd1-aaac-8ca2b6560ad0" providerId="ADAL" clId="{CAB2F203-9BD7-4FC9-9BF7-CDF0D7DC4969}" dt="2023-11-13T23:32:04.014" v="1233" actId="20577"/>
        <pc:sldMkLst>
          <pc:docMk/>
          <pc:sldMk cId="3843208451" sldId="333"/>
        </pc:sldMkLst>
        <pc:spChg chg="mod">
          <ac:chgData name="Alfred Asterjadhi" userId="39de57b9-85c0-4fd1-aaac-8ca2b6560ad0" providerId="ADAL" clId="{CAB2F203-9BD7-4FC9-9BF7-CDF0D7DC4969}" dt="2023-11-13T23:32:04.014" v="1233" actId="20577"/>
          <ac:spMkLst>
            <pc:docMk/>
            <pc:sldMk cId="3843208451" sldId="333"/>
            <ac:spMk id="3" creationId="{918D7AE7-F661-4AD4-9210-88B6E5699ED9}"/>
          </ac:spMkLst>
        </pc:spChg>
      </pc:sldChg>
      <pc:sldChg chg="del">
        <pc:chgData name="Alfred Asterjadhi" userId="39de57b9-85c0-4fd1-aaac-8ca2b6560ad0" providerId="ADAL" clId="{CAB2F203-9BD7-4FC9-9BF7-CDF0D7DC4969}" dt="2023-11-13T03:08:17.600" v="331" actId="47"/>
        <pc:sldMkLst>
          <pc:docMk/>
          <pc:sldMk cId="2875004496" sldId="364"/>
        </pc:sldMkLst>
      </pc:sldChg>
      <pc:sldChg chg="addSp modSp mod">
        <pc:chgData name="Alfred Asterjadhi" userId="39de57b9-85c0-4fd1-aaac-8ca2b6560ad0" providerId="ADAL" clId="{CAB2F203-9BD7-4FC9-9BF7-CDF0D7DC4969}" dt="2023-11-13T04:21:39.206" v="841" actId="20577"/>
        <pc:sldMkLst>
          <pc:docMk/>
          <pc:sldMk cId="1843331871" sldId="365"/>
        </pc:sldMkLst>
        <pc:spChg chg="mod">
          <ac:chgData name="Alfred Asterjadhi" userId="39de57b9-85c0-4fd1-aaac-8ca2b6560ad0" providerId="ADAL" clId="{CAB2F203-9BD7-4FC9-9BF7-CDF0D7DC4969}" dt="2023-11-13T03:19:47.257" v="476"/>
          <ac:spMkLst>
            <pc:docMk/>
            <pc:sldMk cId="1843331871" sldId="365"/>
            <ac:spMk id="8" creationId="{97FD2E5A-BF26-AC9C-5774-8F1EB5870D09}"/>
          </ac:spMkLst>
        </pc:spChg>
        <pc:spChg chg="mod">
          <ac:chgData name="Alfred Asterjadhi" userId="39de57b9-85c0-4fd1-aaac-8ca2b6560ad0" providerId="ADAL" clId="{CAB2F203-9BD7-4FC9-9BF7-CDF0D7DC4969}" dt="2023-11-13T03:19:47.257" v="476"/>
          <ac:spMkLst>
            <pc:docMk/>
            <pc:sldMk cId="1843331871" sldId="365"/>
            <ac:spMk id="9" creationId="{E7C0E040-DC4D-2812-C098-61C99AFD144E}"/>
          </ac:spMkLst>
        </pc:spChg>
        <pc:spChg chg="mod">
          <ac:chgData name="Alfred Asterjadhi" userId="39de57b9-85c0-4fd1-aaac-8ca2b6560ad0" providerId="ADAL" clId="{CAB2F203-9BD7-4FC9-9BF7-CDF0D7DC4969}" dt="2023-11-13T04:21:39.206" v="841" actId="20577"/>
          <ac:spMkLst>
            <pc:docMk/>
            <pc:sldMk cId="1843331871" sldId="365"/>
            <ac:spMk id="10" creationId="{C94BFE34-E164-362E-520A-13529A3EC875}"/>
          </ac:spMkLst>
        </pc:spChg>
        <pc:spChg chg="mod">
          <ac:chgData name="Alfred Asterjadhi" userId="39de57b9-85c0-4fd1-aaac-8ca2b6560ad0" providerId="ADAL" clId="{CAB2F203-9BD7-4FC9-9BF7-CDF0D7DC4969}" dt="2023-11-13T03:19:47.257" v="476"/>
          <ac:spMkLst>
            <pc:docMk/>
            <pc:sldMk cId="1843331871" sldId="365"/>
            <ac:spMk id="11" creationId="{7D05A16B-F69A-1E3B-EEE8-C8429780125E}"/>
          </ac:spMkLst>
        </pc:spChg>
        <pc:spChg chg="mod">
          <ac:chgData name="Alfred Asterjadhi" userId="39de57b9-85c0-4fd1-aaac-8ca2b6560ad0" providerId="ADAL" clId="{CAB2F203-9BD7-4FC9-9BF7-CDF0D7DC4969}" dt="2023-11-13T03:19:47.257" v="476"/>
          <ac:spMkLst>
            <pc:docMk/>
            <pc:sldMk cId="1843331871" sldId="365"/>
            <ac:spMk id="12" creationId="{BE962A7D-AB5B-2A5F-B891-76E3A180A3D4}"/>
          </ac:spMkLst>
        </pc:spChg>
        <pc:grpChg chg="add mod">
          <ac:chgData name="Alfred Asterjadhi" userId="39de57b9-85c0-4fd1-aaac-8ca2b6560ad0" providerId="ADAL" clId="{CAB2F203-9BD7-4FC9-9BF7-CDF0D7DC4969}" dt="2023-11-13T03:19:51.840" v="477" actId="1076"/>
          <ac:grpSpMkLst>
            <pc:docMk/>
            <pc:sldMk cId="1843331871" sldId="365"/>
            <ac:grpSpMk id="7" creationId="{2BF4EB53-4081-CE93-68DD-C4EB6D608FF9}"/>
          </ac:grpSpMkLst>
        </pc:grpChg>
        <pc:picChg chg="add mod">
          <ac:chgData name="Alfred Asterjadhi" userId="39de57b9-85c0-4fd1-aaac-8ca2b6560ad0" providerId="ADAL" clId="{CAB2F203-9BD7-4FC9-9BF7-CDF0D7DC4969}" dt="2023-11-13T03:19:51.840" v="477" actId="1076"/>
          <ac:picMkLst>
            <pc:docMk/>
            <pc:sldMk cId="1843331871" sldId="365"/>
            <ac:picMk id="3" creationId="{5EA24460-99FA-87B5-A148-8A435D93EF55}"/>
          </ac:picMkLst>
        </pc:picChg>
      </pc:sldChg>
      <pc:sldChg chg="del">
        <pc:chgData name="Alfred Asterjadhi" userId="39de57b9-85c0-4fd1-aaac-8ca2b6560ad0" providerId="ADAL" clId="{CAB2F203-9BD7-4FC9-9BF7-CDF0D7DC4969}" dt="2023-11-13T03:08:16.235" v="330" actId="47"/>
        <pc:sldMkLst>
          <pc:docMk/>
          <pc:sldMk cId="2696761607" sldId="393"/>
        </pc:sldMkLst>
      </pc:sldChg>
      <pc:sldChg chg="modSp mod">
        <pc:chgData name="Alfred Asterjadhi" userId="39de57b9-85c0-4fd1-aaac-8ca2b6560ad0" providerId="ADAL" clId="{CAB2F203-9BD7-4FC9-9BF7-CDF0D7DC4969}" dt="2023-11-14T21:52:44.769" v="1769" actId="13926"/>
        <pc:sldMkLst>
          <pc:docMk/>
          <pc:sldMk cId="3577588007" sldId="989"/>
        </pc:sldMkLst>
        <pc:spChg chg="mod">
          <ac:chgData name="Alfred Asterjadhi" userId="39de57b9-85c0-4fd1-aaac-8ca2b6560ad0" providerId="ADAL" clId="{CAB2F203-9BD7-4FC9-9BF7-CDF0D7DC4969}" dt="2023-11-14T21:52:44.769" v="1769" actId="13926"/>
          <ac:spMkLst>
            <pc:docMk/>
            <pc:sldMk cId="3577588007" sldId="989"/>
            <ac:spMk id="2" creationId="{4B5F0D0E-8BB7-48AB-9160-728B8B3399A2}"/>
          </ac:spMkLst>
        </pc:spChg>
        <pc:spChg chg="mod">
          <ac:chgData name="Alfred Asterjadhi" userId="39de57b9-85c0-4fd1-aaac-8ca2b6560ad0" providerId="ADAL" clId="{CAB2F203-9BD7-4FC9-9BF7-CDF0D7DC4969}" dt="2023-11-14T21:52:40.640" v="1768" actId="207"/>
          <ac:spMkLst>
            <pc:docMk/>
            <pc:sldMk cId="3577588007" sldId="989"/>
            <ac:spMk id="3" creationId="{DFB0BA47-D7B6-4F95-932E-A7AA615BC440}"/>
          </ac:spMkLst>
        </pc:spChg>
      </pc:sldChg>
      <pc:sldChg chg="modSp mod">
        <pc:chgData name="Alfred Asterjadhi" userId="39de57b9-85c0-4fd1-aaac-8ca2b6560ad0" providerId="ADAL" clId="{CAB2F203-9BD7-4FC9-9BF7-CDF0D7DC4969}" dt="2023-11-14T20:51:00.782" v="1631" actId="207"/>
        <pc:sldMkLst>
          <pc:docMk/>
          <pc:sldMk cId="3395387797" sldId="1002"/>
        </pc:sldMkLst>
        <pc:spChg chg="mod">
          <ac:chgData name="Alfred Asterjadhi" userId="39de57b9-85c0-4fd1-aaac-8ca2b6560ad0" providerId="ADAL" clId="{CAB2F203-9BD7-4FC9-9BF7-CDF0D7DC4969}" dt="2023-11-13T03:08:21.429" v="335" actId="20577"/>
          <ac:spMkLst>
            <pc:docMk/>
            <pc:sldMk cId="3395387797" sldId="1002"/>
            <ac:spMk id="2" creationId="{F2762690-C15C-4839-B40F-0AF3A4D89457}"/>
          </ac:spMkLst>
        </pc:spChg>
        <pc:graphicFrameChg chg="mod modGraphic">
          <ac:chgData name="Alfred Asterjadhi" userId="39de57b9-85c0-4fd1-aaac-8ca2b6560ad0" providerId="ADAL" clId="{CAB2F203-9BD7-4FC9-9BF7-CDF0D7DC4969}" dt="2023-11-14T20:51:00.782" v="1631"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CAB2F203-9BD7-4FC9-9BF7-CDF0D7DC4969}" dt="2023-11-14T01:18:34.741" v="1254" actId="207"/>
        <pc:sldMkLst>
          <pc:docMk/>
          <pc:sldMk cId="3233208257" sldId="1006"/>
        </pc:sldMkLst>
        <pc:spChg chg="mod">
          <ac:chgData name="Alfred Asterjadhi" userId="39de57b9-85c0-4fd1-aaac-8ca2b6560ad0" providerId="ADAL" clId="{CAB2F203-9BD7-4FC9-9BF7-CDF0D7DC4969}" dt="2023-11-13T23:38:14.806" v="1234" actId="13926"/>
          <ac:spMkLst>
            <pc:docMk/>
            <pc:sldMk cId="3233208257" sldId="1006"/>
            <ac:spMk id="2" creationId="{4B5F0D0E-8BB7-48AB-9160-728B8B3399A2}"/>
          </ac:spMkLst>
        </pc:spChg>
        <pc:spChg chg="mod">
          <ac:chgData name="Alfred Asterjadhi" userId="39de57b9-85c0-4fd1-aaac-8ca2b6560ad0" providerId="ADAL" clId="{CAB2F203-9BD7-4FC9-9BF7-CDF0D7DC4969}" dt="2023-11-14T01:18:34.741" v="1254" actId="207"/>
          <ac:spMkLst>
            <pc:docMk/>
            <pc:sldMk cId="3233208257" sldId="1006"/>
            <ac:spMk id="3" creationId="{DFB0BA47-D7B6-4F95-932E-A7AA615BC440}"/>
          </ac:spMkLst>
        </pc:spChg>
      </pc:sldChg>
      <pc:sldChg chg="modSp mod">
        <pc:chgData name="Alfred Asterjadhi" userId="39de57b9-85c0-4fd1-aaac-8ca2b6560ad0" providerId="ADAL" clId="{CAB2F203-9BD7-4FC9-9BF7-CDF0D7DC4969}" dt="2023-11-14T21:11:59.067" v="1764" actId="20577"/>
        <pc:sldMkLst>
          <pc:docMk/>
          <pc:sldMk cId="2757311451" sldId="1010"/>
        </pc:sldMkLst>
        <pc:spChg chg="mod">
          <ac:chgData name="Alfred Asterjadhi" userId="39de57b9-85c0-4fd1-aaac-8ca2b6560ad0" providerId="ADAL" clId="{CAB2F203-9BD7-4FC9-9BF7-CDF0D7DC4969}" dt="2023-11-14T21:00:35.681" v="1707" actId="13926"/>
          <ac:spMkLst>
            <pc:docMk/>
            <pc:sldMk cId="2757311451" sldId="1010"/>
            <ac:spMk id="2" creationId="{4B5F0D0E-8BB7-48AB-9160-728B8B3399A2}"/>
          </ac:spMkLst>
        </pc:spChg>
        <pc:spChg chg="mod">
          <ac:chgData name="Alfred Asterjadhi" userId="39de57b9-85c0-4fd1-aaac-8ca2b6560ad0" providerId="ADAL" clId="{CAB2F203-9BD7-4FC9-9BF7-CDF0D7DC4969}" dt="2023-11-14T21:11:59.067" v="1764" actId="20577"/>
          <ac:spMkLst>
            <pc:docMk/>
            <pc:sldMk cId="2757311451" sldId="1010"/>
            <ac:spMk id="3" creationId="{DFB0BA47-D7B6-4F95-932E-A7AA615BC440}"/>
          </ac:spMkLst>
        </pc:spChg>
      </pc:sldChg>
      <pc:sldChg chg="addSp delSp modSp mod">
        <pc:chgData name="Alfred Asterjadhi" userId="39de57b9-85c0-4fd1-aaac-8ca2b6560ad0" providerId="ADAL" clId="{CAB2F203-9BD7-4FC9-9BF7-CDF0D7DC4969}" dt="2023-11-13T03:20:34.197" v="487" actId="1076"/>
        <pc:sldMkLst>
          <pc:docMk/>
          <pc:sldMk cId="3502069675" sldId="1014"/>
        </pc:sldMkLst>
        <pc:spChg chg="mod">
          <ac:chgData name="Alfred Asterjadhi" userId="39de57b9-85c0-4fd1-aaac-8ca2b6560ad0" providerId="ADAL" clId="{CAB2F203-9BD7-4FC9-9BF7-CDF0D7DC4969}" dt="2023-11-13T03:20:12.544" v="478"/>
          <ac:spMkLst>
            <pc:docMk/>
            <pc:sldMk cId="3502069675" sldId="1014"/>
            <ac:spMk id="9" creationId="{A98AD3DB-9D5C-CA21-8500-D4E5E432E4D6}"/>
          </ac:spMkLst>
        </pc:spChg>
        <pc:spChg chg="mod">
          <ac:chgData name="Alfred Asterjadhi" userId="39de57b9-85c0-4fd1-aaac-8ca2b6560ad0" providerId="ADAL" clId="{CAB2F203-9BD7-4FC9-9BF7-CDF0D7DC4969}" dt="2023-11-13T03:20:12.544" v="478"/>
          <ac:spMkLst>
            <pc:docMk/>
            <pc:sldMk cId="3502069675" sldId="1014"/>
            <ac:spMk id="10" creationId="{E8804E85-D339-2BB7-872D-C988B4D342E2}"/>
          </ac:spMkLst>
        </pc:spChg>
        <pc:spChg chg="mod">
          <ac:chgData name="Alfred Asterjadhi" userId="39de57b9-85c0-4fd1-aaac-8ca2b6560ad0" providerId="ADAL" clId="{CAB2F203-9BD7-4FC9-9BF7-CDF0D7DC4969}" dt="2023-11-13T03:20:12.544" v="478"/>
          <ac:spMkLst>
            <pc:docMk/>
            <pc:sldMk cId="3502069675" sldId="1014"/>
            <ac:spMk id="11" creationId="{DEFF5AD7-2CCF-5589-7E13-6F3EBC1D7A8A}"/>
          </ac:spMkLst>
        </pc:spChg>
        <pc:spChg chg="mod">
          <ac:chgData name="Alfred Asterjadhi" userId="39de57b9-85c0-4fd1-aaac-8ca2b6560ad0" providerId="ADAL" clId="{CAB2F203-9BD7-4FC9-9BF7-CDF0D7DC4969}" dt="2023-11-13T03:20:12.544" v="478"/>
          <ac:spMkLst>
            <pc:docMk/>
            <pc:sldMk cId="3502069675" sldId="1014"/>
            <ac:spMk id="12" creationId="{E7DD6D86-CFFB-0C8D-77D4-B3FEE1604C47}"/>
          </ac:spMkLst>
        </pc:spChg>
        <pc:grpChg chg="add del mod">
          <ac:chgData name="Alfred Asterjadhi" userId="39de57b9-85c0-4fd1-aaac-8ca2b6560ad0" providerId="ADAL" clId="{CAB2F203-9BD7-4FC9-9BF7-CDF0D7DC4969}" dt="2023-11-13T03:20:17.395" v="481"/>
          <ac:grpSpMkLst>
            <pc:docMk/>
            <pc:sldMk cId="3502069675" sldId="1014"/>
            <ac:grpSpMk id="8" creationId="{95C8F40E-794E-5A8E-E127-2B446545237D}"/>
          </ac:grpSpMkLst>
        </pc:grpChg>
        <pc:picChg chg="add del mod">
          <ac:chgData name="Alfred Asterjadhi" userId="39de57b9-85c0-4fd1-aaac-8ca2b6560ad0" providerId="ADAL" clId="{CAB2F203-9BD7-4FC9-9BF7-CDF0D7DC4969}" dt="2023-11-13T03:20:17.395" v="481"/>
          <ac:picMkLst>
            <pc:docMk/>
            <pc:sldMk cId="3502069675" sldId="1014"/>
            <ac:picMk id="3" creationId="{4855CFFD-2E8F-0528-E96F-8F1EEBF39C10}"/>
          </ac:picMkLst>
        </pc:picChg>
        <pc:picChg chg="add mod">
          <ac:chgData name="Alfred Asterjadhi" userId="39de57b9-85c0-4fd1-aaac-8ca2b6560ad0" providerId="ADAL" clId="{CAB2F203-9BD7-4FC9-9BF7-CDF0D7DC4969}" dt="2023-11-13T03:20:34.197" v="487" actId="1076"/>
          <ac:picMkLst>
            <pc:docMk/>
            <pc:sldMk cId="3502069675" sldId="1014"/>
            <ac:picMk id="14" creationId="{109421E7-CC5C-AE8F-E694-57DD0CEA0404}"/>
          </ac:picMkLst>
        </pc:picChg>
      </pc:sldChg>
      <pc:sldChg chg="modSp mod">
        <pc:chgData name="Alfred Asterjadhi" userId="39de57b9-85c0-4fd1-aaac-8ca2b6560ad0" providerId="ADAL" clId="{CAB2F203-9BD7-4FC9-9BF7-CDF0D7DC4969}" dt="2023-11-14T20:51:32.622" v="1647" actId="20577"/>
        <pc:sldMkLst>
          <pc:docMk/>
          <pc:sldMk cId="3008076400" sldId="1015"/>
        </pc:sldMkLst>
        <pc:spChg chg="mod">
          <ac:chgData name="Alfred Asterjadhi" userId="39de57b9-85c0-4fd1-aaac-8ca2b6560ad0" providerId="ADAL" clId="{CAB2F203-9BD7-4FC9-9BF7-CDF0D7DC4969}" dt="2023-11-13T04:01:53.353" v="493" actId="6549"/>
          <ac:spMkLst>
            <pc:docMk/>
            <pc:sldMk cId="3008076400" sldId="1015"/>
            <ac:spMk id="2" creationId="{F2762690-C15C-4839-B40F-0AF3A4D89457}"/>
          </ac:spMkLst>
        </pc:spChg>
        <pc:graphicFrameChg chg="mod modGraphic">
          <ac:chgData name="Alfred Asterjadhi" userId="39de57b9-85c0-4fd1-aaac-8ca2b6560ad0" providerId="ADAL" clId="{CAB2F203-9BD7-4FC9-9BF7-CDF0D7DC4969}" dt="2023-11-14T20:51:32.622" v="1647" actId="20577"/>
          <ac:graphicFrameMkLst>
            <pc:docMk/>
            <pc:sldMk cId="3008076400" sldId="1015"/>
            <ac:graphicFrameMk id="6" creationId="{F4A90C7D-18B6-9189-6321-A3F7979F9A3B}"/>
          </ac:graphicFrameMkLst>
        </pc:graphicFrameChg>
      </pc:sldChg>
      <pc:sldChg chg="addSp delSp modSp mod">
        <pc:chgData name="Alfred Asterjadhi" userId="39de57b9-85c0-4fd1-aaac-8ca2b6560ad0" providerId="ADAL" clId="{CAB2F203-9BD7-4FC9-9BF7-CDF0D7DC4969}" dt="2023-11-13T19:49:37.335" v="1139" actId="207"/>
        <pc:sldMkLst>
          <pc:docMk/>
          <pc:sldMk cId="2760609468" sldId="1016"/>
        </pc:sldMkLst>
        <pc:spChg chg="mod">
          <ac:chgData name="Alfred Asterjadhi" userId="39de57b9-85c0-4fd1-aaac-8ca2b6560ad0" providerId="ADAL" clId="{CAB2F203-9BD7-4FC9-9BF7-CDF0D7DC4969}" dt="2023-11-13T19:26:33.821" v="1137" actId="13926"/>
          <ac:spMkLst>
            <pc:docMk/>
            <pc:sldMk cId="2760609468" sldId="1016"/>
            <ac:spMk id="2" creationId="{4B5F0D0E-8BB7-48AB-9160-728B8B3399A2}"/>
          </ac:spMkLst>
        </pc:spChg>
        <pc:spChg chg="mod">
          <ac:chgData name="Alfred Asterjadhi" userId="39de57b9-85c0-4fd1-aaac-8ca2b6560ad0" providerId="ADAL" clId="{CAB2F203-9BD7-4FC9-9BF7-CDF0D7DC4969}" dt="2023-11-13T19:49:37.335" v="1139" actId="207"/>
          <ac:spMkLst>
            <pc:docMk/>
            <pc:sldMk cId="2760609468" sldId="1016"/>
            <ac:spMk id="3" creationId="{DFB0BA47-D7B6-4F95-932E-A7AA615BC440}"/>
          </ac:spMkLst>
        </pc:spChg>
        <pc:graphicFrameChg chg="add del mod">
          <ac:chgData name="Alfred Asterjadhi" userId="39de57b9-85c0-4fd1-aaac-8ca2b6560ad0" providerId="ADAL" clId="{CAB2F203-9BD7-4FC9-9BF7-CDF0D7DC4969}" dt="2023-11-13T01:27:41.429" v="82"/>
          <ac:graphicFrameMkLst>
            <pc:docMk/>
            <pc:sldMk cId="2760609468" sldId="1016"/>
            <ac:graphicFrameMk id="7" creationId="{C0EE0608-9B1C-8AF9-D9BE-38ED6BC93D76}"/>
          </ac:graphicFrameMkLst>
        </pc:graphicFrameChg>
        <pc:graphicFrameChg chg="add del mod">
          <ac:chgData name="Alfred Asterjadhi" userId="39de57b9-85c0-4fd1-aaac-8ca2b6560ad0" providerId="ADAL" clId="{CAB2F203-9BD7-4FC9-9BF7-CDF0D7DC4969}" dt="2023-11-13T01:27:44.665" v="84"/>
          <ac:graphicFrameMkLst>
            <pc:docMk/>
            <pc:sldMk cId="2760609468" sldId="1016"/>
            <ac:graphicFrameMk id="8" creationId="{E708EACE-CE74-F623-3798-363EAEBF0430}"/>
          </ac:graphicFrameMkLst>
        </pc:graphicFrameChg>
      </pc:sldChg>
      <pc:sldChg chg="modSp mod">
        <pc:chgData name="Alfred Asterjadhi" userId="39de57b9-85c0-4fd1-aaac-8ca2b6560ad0" providerId="ADAL" clId="{CAB2F203-9BD7-4FC9-9BF7-CDF0D7DC4969}" dt="2023-11-14T21:00:29.793" v="1706" actId="400"/>
        <pc:sldMkLst>
          <pc:docMk/>
          <pc:sldMk cId="492738087" sldId="1017"/>
        </pc:sldMkLst>
        <pc:spChg chg="mod">
          <ac:chgData name="Alfred Asterjadhi" userId="39de57b9-85c0-4fd1-aaac-8ca2b6560ad0" providerId="ADAL" clId="{CAB2F203-9BD7-4FC9-9BF7-CDF0D7DC4969}" dt="2023-11-14T20:42:10.131" v="1625" actId="13926"/>
          <ac:spMkLst>
            <pc:docMk/>
            <pc:sldMk cId="492738087" sldId="1017"/>
            <ac:spMk id="2" creationId="{4B5F0D0E-8BB7-48AB-9160-728B8B3399A2}"/>
          </ac:spMkLst>
        </pc:spChg>
        <pc:spChg chg="mod">
          <ac:chgData name="Alfred Asterjadhi" userId="39de57b9-85c0-4fd1-aaac-8ca2b6560ad0" providerId="ADAL" clId="{CAB2F203-9BD7-4FC9-9BF7-CDF0D7DC4969}" dt="2023-11-14T21:00:29.793" v="1706" actId="400"/>
          <ac:spMkLst>
            <pc:docMk/>
            <pc:sldMk cId="492738087" sldId="1017"/>
            <ac:spMk id="3" creationId="{DFB0BA47-D7B6-4F95-932E-A7AA615BC440}"/>
          </ac:spMkLst>
        </pc:spChg>
      </pc:sldChg>
      <pc:sldChg chg="modSp mod">
        <pc:chgData name="Alfred Asterjadhi" userId="39de57b9-85c0-4fd1-aaac-8ca2b6560ad0" providerId="ADAL" clId="{CAB2F203-9BD7-4FC9-9BF7-CDF0D7DC4969}" dt="2023-11-14T23:11:29.481" v="2003" actId="20577"/>
        <pc:sldMkLst>
          <pc:docMk/>
          <pc:sldMk cId="535399661" sldId="1018"/>
        </pc:sldMkLst>
        <pc:spChg chg="mod">
          <ac:chgData name="Alfred Asterjadhi" userId="39de57b9-85c0-4fd1-aaac-8ca2b6560ad0" providerId="ADAL" clId="{CAB2F203-9BD7-4FC9-9BF7-CDF0D7DC4969}" dt="2023-11-14T19:15:16.525" v="1467" actId="13926"/>
          <ac:spMkLst>
            <pc:docMk/>
            <pc:sldMk cId="535399661" sldId="1018"/>
            <ac:spMk id="2" creationId="{4B5F0D0E-8BB7-48AB-9160-728B8B3399A2}"/>
          </ac:spMkLst>
        </pc:spChg>
        <pc:spChg chg="mod">
          <ac:chgData name="Alfred Asterjadhi" userId="39de57b9-85c0-4fd1-aaac-8ca2b6560ad0" providerId="ADAL" clId="{CAB2F203-9BD7-4FC9-9BF7-CDF0D7DC4969}" dt="2023-11-14T23:11:29.481" v="2003" actId="20577"/>
          <ac:spMkLst>
            <pc:docMk/>
            <pc:sldMk cId="535399661" sldId="1018"/>
            <ac:spMk id="3" creationId="{DFB0BA47-D7B6-4F95-932E-A7AA615BC440}"/>
          </ac:spMkLst>
        </pc:spChg>
      </pc:sldChg>
      <pc:sldChg chg="modSp mod">
        <pc:chgData name="Alfred Asterjadhi" userId="39de57b9-85c0-4fd1-aaac-8ca2b6560ad0" providerId="ADAL" clId="{CAB2F203-9BD7-4FC9-9BF7-CDF0D7DC4969}" dt="2023-11-13T04:37:11.149" v="926" actId="20577"/>
        <pc:sldMkLst>
          <pc:docMk/>
          <pc:sldMk cId="593235180" sldId="1019"/>
        </pc:sldMkLst>
        <pc:spChg chg="mod">
          <ac:chgData name="Alfred Asterjadhi" userId="39de57b9-85c0-4fd1-aaac-8ca2b6560ad0" providerId="ADAL" clId="{CAB2F203-9BD7-4FC9-9BF7-CDF0D7DC4969}" dt="2023-11-13T04:37:11.149" v="926" actId="20577"/>
          <ac:spMkLst>
            <pc:docMk/>
            <pc:sldMk cId="593235180" sldId="1019"/>
            <ac:spMk id="3" creationId="{DFB0BA47-D7B6-4F95-932E-A7AA615BC440}"/>
          </ac:spMkLst>
        </pc:spChg>
      </pc:sldChg>
      <pc:sldChg chg="modSp mod">
        <pc:chgData name="Alfred Asterjadhi" userId="39de57b9-85c0-4fd1-aaac-8ca2b6560ad0" providerId="ADAL" clId="{CAB2F203-9BD7-4FC9-9BF7-CDF0D7DC4969}" dt="2023-11-14T21:08:49.199" v="1756" actId="13926"/>
        <pc:sldMkLst>
          <pc:docMk/>
          <pc:sldMk cId="3240601895" sldId="1020"/>
        </pc:sldMkLst>
        <pc:spChg chg="mod">
          <ac:chgData name="Alfred Asterjadhi" userId="39de57b9-85c0-4fd1-aaac-8ca2b6560ad0" providerId="ADAL" clId="{CAB2F203-9BD7-4FC9-9BF7-CDF0D7DC4969}" dt="2023-11-14T21:08:49.199" v="1756" actId="13926"/>
          <ac:spMkLst>
            <pc:docMk/>
            <pc:sldMk cId="3240601895" sldId="1020"/>
            <ac:spMk id="2" creationId="{4B5F0D0E-8BB7-48AB-9160-728B8B3399A2}"/>
          </ac:spMkLst>
        </pc:spChg>
        <pc:spChg chg="mod">
          <ac:chgData name="Alfred Asterjadhi" userId="39de57b9-85c0-4fd1-aaac-8ca2b6560ad0" providerId="ADAL" clId="{CAB2F203-9BD7-4FC9-9BF7-CDF0D7DC4969}" dt="2023-11-14T21:08:47.411" v="1755" actId="13926"/>
          <ac:spMkLst>
            <pc:docMk/>
            <pc:sldMk cId="3240601895" sldId="1020"/>
            <ac:spMk id="3" creationId="{DFB0BA47-D7B6-4F95-932E-A7AA615BC440}"/>
          </ac:spMkLst>
        </pc:spChg>
      </pc:sldChg>
      <pc:sldChg chg="modSp mod">
        <pc:chgData name="Alfred Asterjadhi" userId="39de57b9-85c0-4fd1-aaac-8ca2b6560ad0" providerId="ADAL" clId="{CAB2F203-9BD7-4FC9-9BF7-CDF0D7DC4969}" dt="2023-11-14T23:08:56.145" v="1842"/>
        <pc:sldMkLst>
          <pc:docMk/>
          <pc:sldMk cId="3869410219" sldId="1021"/>
        </pc:sldMkLst>
        <pc:spChg chg="mod">
          <ac:chgData name="Alfred Asterjadhi" userId="39de57b9-85c0-4fd1-aaac-8ca2b6560ad0" providerId="ADAL" clId="{CAB2F203-9BD7-4FC9-9BF7-CDF0D7DC4969}" dt="2023-11-14T23:08:56.145" v="1842"/>
          <ac:spMkLst>
            <pc:docMk/>
            <pc:sldMk cId="3869410219" sldId="1021"/>
            <ac:spMk id="3" creationId="{DFB0BA47-D7B6-4F95-932E-A7AA615BC440}"/>
          </ac:spMkLst>
        </pc:spChg>
      </pc:sldChg>
      <pc:sldChg chg="modSp add mod">
        <pc:chgData name="Alfred Asterjadhi" userId="39de57b9-85c0-4fd1-aaac-8ca2b6560ad0" providerId="ADAL" clId="{CAB2F203-9BD7-4FC9-9BF7-CDF0D7DC4969}" dt="2023-11-14T19:56:03.149" v="1568"/>
        <pc:sldMkLst>
          <pc:docMk/>
          <pc:sldMk cId="1157018905" sldId="1022"/>
        </pc:sldMkLst>
        <pc:spChg chg="mod">
          <ac:chgData name="Alfred Asterjadhi" userId="39de57b9-85c0-4fd1-aaac-8ca2b6560ad0" providerId="ADAL" clId="{CAB2F203-9BD7-4FC9-9BF7-CDF0D7DC4969}" dt="2023-11-13T04:18:54.843" v="706" actId="20577"/>
          <ac:spMkLst>
            <pc:docMk/>
            <pc:sldMk cId="1157018905" sldId="1022"/>
            <ac:spMk id="2" creationId="{F2762690-C15C-4839-B40F-0AF3A4D89457}"/>
          </ac:spMkLst>
        </pc:spChg>
        <pc:graphicFrameChg chg="mod modGraphic">
          <ac:chgData name="Alfred Asterjadhi" userId="39de57b9-85c0-4fd1-aaac-8ca2b6560ad0" providerId="ADAL" clId="{CAB2F203-9BD7-4FC9-9BF7-CDF0D7DC4969}" dt="2023-11-14T19:56:03.149" v="1568"/>
          <ac:graphicFrameMkLst>
            <pc:docMk/>
            <pc:sldMk cId="1157018905" sldId="1022"/>
            <ac:graphicFrameMk id="6" creationId="{F4A90C7D-18B6-9189-6321-A3F7979F9A3B}"/>
          </ac:graphicFrameMkLst>
        </pc:graphicFrameChg>
      </pc:sldChg>
      <pc:sldChg chg="modSp add mod">
        <pc:chgData name="Alfred Asterjadhi" userId="39de57b9-85c0-4fd1-aaac-8ca2b6560ad0" providerId="ADAL" clId="{CAB2F203-9BD7-4FC9-9BF7-CDF0D7DC4969}" dt="2023-11-14T19:12:28.029" v="1442" actId="207"/>
        <pc:sldMkLst>
          <pc:docMk/>
          <pc:sldMk cId="1814107876" sldId="1023"/>
        </pc:sldMkLst>
        <pc:spChg chg="mod">
          <ac:chgData name="Alfred Asterjadhi" userId="39de57b9-85c0-4fd1-aaac-8ca2b6560ad0" providerId="ADAL" clId="{CAB2F203-9BD7-4FC9-9BF7-CDF0D7DC4969}" dt="2023-11-13T04:14:27.874" v="618" actId="20577"/>
          <ac:spMkLst>
            <pc:docMk/>
            <pc:sldMk cId="1814107876" sldId="1023"/>
            <ac:spMk id="2" creationId="{F2762690-C15C-4839-B40F-0AF3A4D89457}"/>
          </ac:spMkLst>
        </pc:spChg>
        <pc:graphicFrameChg chg="mod modGraphic">
          <ac:chgData name="Alfred Asterjadhi" userId="39de57b9-85c0-4fd1-aaac-8ca2b6560ad0" providerId="ADAL" clId="{CAB2F203-9BD7-4FC9-9BF7-CDF0D7DC4969}" dt="2023-11-14T19:12:28.029" v="1442" actId="207"/>
          <ac:graphicFrameMkLst>
            <pc:docMk/>
            <pc:sldMk cId="1814107876" sldId="1023"/>
            <ac:graphicFrameMk id="6" creationId="{F4A90C7D-18B6-9189-6321-A3F7979F9A3B}"/>
          </ac:graphicFrameMkLst>
        </pc:graphicFrameChg>
      </pc:sldChg>
      <pc:sldMasterChg chg="modSp mod">
        <pc:chgData name="Alfred Asterjadhi" userId="39de57b9-85c0-4fd1-aaac-8ca2b6560ad0" providerId="ADAL" clId="{CAB2F203-9BD7-4FC9-9BF7-CDF0D7DC4969}" dt="2023-11-14T23:11:41.389" v="2005" actId="6549"/>
        <pc:sldMasterMkLst>
          <pc:docMk/>
          <pc:sldMasterMk cId="0" sldId="2147483648"/>
        </pc:sldMasterMkLst>
        <pc:spChg chg="mod">
          <ac:chgData name="Alfred Asterjadhi" userId="39de57b9-85c0-4fd1-aaac-8ca2b6560ad0" providerId="ADAL" clId="{CAB2F203-9BD7-4FC9-9BF7-CDF0D7DC4969}" dt="2023-11-14T23:11:41.389" v="200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3/11-23-1545-00-00be-lb275-cr-for-r-twt-part-2.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hlinkClick r:id="rId9"/>
              </a:rPr>
              <a:t>1849r1</a:t>
            </a:r>
            <a:r>
              <a:rPr lang="en-US" sz="1200" kern="1200" dirty="0"/>
              <a:t> CIDs related to </a:t>
            </a:r>
            <a:r>
              <a:rPr lang="en-US" sz="1200" kern="1200" dirty="0" err="1"/>
              <a:t>rTWT</a:t>
            </a:r>
            <a:r>
              <a:rPr lang="en-US" sz="1200" kern="1200" dirty="0"/>
              <a:t>					George Cherian	[7C SP]</a:t>
            </a:r>
          </a:p>
          <a:p>
            <a:pPr lvl="1">
              <a:buFont typeface="Arial" panose="020B0604020202020204" pitchFamily="34" charset="0"/>
              <a:buChar char="•"/>
            </a:pPr>
            <a:r>
              <a:rPr lang="en-US" sz="1200" kern="1200" dirty="0">
                <a:hlinkClick r:id="rId10"/>
              </a:rPr>
              <a:t>1547r1</a:t>
            </a:r>
            <a:r>
              <a:rPr lang="en-US" sz="1200" kern="1200" dirty="0"/>
              <a:t> CR for </a:t>
            </a:r>
            <a:r>
              <a:rPr lang="en-US" sz="1200" kern="1200" dirty="0" err="1"/>
              <a:t>misc</a:t>
            </a:r>
            <a:r>
              <a:rPr lang="en-US" sz="1200" kern="1200" dirty="0"/>
              <a:t> CIDs					Laurent Cariou	[1C SP]</a:t>
            </a:r>
            <a:endParaRPr lang="en-US"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hlinkClick r:id="rId2"/>
              </a:rPr>
              <a:t>1600r2</a:t>
            </a:r>
            <a:r>
              <a:rPr lang="en-GB" sz="1050" dirty="0"/>
              <a:t> CR: AP Backoff Procedure for NSTR Operation 		Juseong Moon		[1C SP]</a:t>
            </a:r>
          </a:p>
          <a:p>
            <a:pPr lvl="1">
              <a:buFont typeface="Arial" panose="020B0604020202020204" pitchFamily="34" charset="0"/>
              <a:buChar char="•"/>
            </a:pPr>
            <a:r>
              <a:rPr lang="en-GB" sz="1050" dirty="0">
                <a:hlinkClick r:id="rId3"/>
              </a:rPr>
              <a:t>1630r1</a:t>
            </a:r>
            <a:r>
              <a:rPr lang="en-GB" sz="1050" dirty="0"/>
              <a:t> Unsupported </a:t>
            </a:r>
            <a:r>
              <a:rPr lang="en-GB" sz="1050" dirty="0" err="1"/>
              <a:t>Opclasses</a:t>
            </a:r>
            <a:r>
              <a:rPr lang="en-GB" sz="1050" dirty="0"/>
              <a:t> in RNR and FILSDF 			Thomas Derham		[0C SP]</a:t>
            </a:r>
          </a:p>
          <a:p>
            <a:pPr lvl="1">
              <a:buFont typeface="Arial" panose="020B0604020202020204" pitchFamily="34" charset="0"/>
              <a:buChar char="•"/>
            </a:pPr>
            <a:r>
              <a:rPr lang="en-GB" sz="1050" dirty="0">
                <a:hlinkClick r:id="rId4"/>
              </a:rPr>
              <a:t>1763r0</a:t>
            </a:r>
            <a:r>
              <a:rPr lang="en-GB" sz="1050" dirty="0"/>
              <a:t> CR: PPDU End Time Alignment 				Juseong Moon		[1C SP]</a:t>
            </a:r>
          </a:p>
          <a:p>
            <a:pPr lvl="1">
              <a:buFont typeface="Arial" panose="020B0604020202020204" pitchFamily="34" charset="0"/>
              <a:buChar char="•"/>
            </a:pPr>
            <a:r>
              <a:rPr lang="en-GB" sz="1050" dirty="0">
                <a:hlinkClick r:id="rId5"/>
              </a:rPr>
              <a:t>1781r0</a:t>
            </a:r>
            <a:r>
              <a:rPr lang="en-GB" sz="1050" dirty="0"/>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FF0000"/>
                </a:solidFill>
                <a:hlinkClick r:id="rId7"/>
              </a:rPr>
              <a:t>2011r0</a:t>
            </a:r>
            <a:r>
              <a:rPr lang="en-US" sz="1050" dirty="0"/>
              <a:t> CR for </a:t>
            </a:r>
            <a:r>
              <a:rPr lang="en-US" sz="1050" dirty="0" err="1"/>
              <a:t>misc</a:t>
            </a:r>
            <a:r>
              <a:rPr lang="en-US" sz="1050" dirty="0"/>
              <a:t> CIDs-part 8					Gaurang Naik		[4C]</a:t>
            </a:r>
          </a:p>
          <a:p>
            <a:pPr lvl="1">
              <a:buFont typeface="Arial" panose="020B0604020202020204" pitchFamily="34" charset="0"/>
              <a:buChar char="•"/>
            </a:pPr>
            <a:r>
              <a:rPr lang="en-US" sz="1050" dirty="0">
                <a:solidFill>
                  <a:srgbClr val="FF0000"/>
                </a:solidFill>
              </a:rPr>
              <a:t>Any submissions with CIDs that have not been discussed yet</a:t>
            </a:r>
          </a:p>
          <a:p>
            <a:pPr lvl="1">
              <a:buFont typeface="Arial" panose="020B0604020202020204" pitchFamily="34" charset="0"/>
              <a:buChar char="•"/>
            </a:pPr>
            <a:r>
              <a:rPr lang="en-GB" sz="1050" dirty="0"/>
              <a:t>1803r1								Minyoung Park		[2C SP]</a:t>
            </a:r>
          </a:p>
          <a:p>
            <a:pPr lvl="1">
              <a:buFont typeface="Arial" panose="020B0604020202020204" pitchFamily="34" charset="0"/>
              <a:buChar char="•"/>
            </a:pPr>
            <a:r>
              <a:rPr lang="en-GB" sz="1050" dirty="0"/>
              <a:t>1798r1								Yunbo Li		[3C SP]</a:t>
            </a:r>
          </a:p>
          <a:p>
            <a:pPr lvl="1">
              <a:buFont typeface="Arial" panose="020B0604020202020204" pitchFamily="34" charset="0"/>
              <a:buChar char="•"/>
            </a:pPr>
            <a:r>
              <a:rPr lang="en-GB" sz="1050" dirty="0"/>
              <a:t>1794r2								Yunbo Li		[1C SP]</a:t>
            </a:r>
          </a:p>
          <a:p>
            <a:pPr lvl="1">
              <a:buFont typeface="Arial" panose="020B0604020202020204" pitchFamily="34" charset="0"/>
              <a:buChar char="•"/>
            </a:pPr>
            <a:r>
              <a:rPr lang="en-US" sz="1050" dirty="0">
                <a:solidFill>
                  <a:schemeClr val="tx1"/>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1545r0</a:t>
            </a:r>
            <a:r>
              <a:rPr lang="en-GB" sz="1200" dirty="0"/>
              <a:t> CR for R-TWT - Part 2 					Kumail Haider 		[5C SP]</a:t>
            </a: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160620</TotalTime>
  <Words>4299</Words>
  <Application>Microsoft Office PowerPoint</Application>
  <PresentationFormat>On-screen Show (4:3)</PresentationFormat>
  <Paragraphs>780</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2023-11-14T23:11:44Z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